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4"/>
  </p:sldMasterIdLst>
  <p:notesMasterIdLst>
    <p:notesMasterId r:id="rId6"/>
  </p:notesMasterIdLst>
  <p:sldIdLst>
    <p:sldId id="256" r:id="rId5"/>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Avenir Next Regular"/>
      </a:defRPr>
    </a:lvl1pPr>
    <a:lvl2pPr marL="0" marR="0" indent="4572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Avenir Next Regular"/>
      </a:defRPr>
    </a:lvl2pPr>
    <a:lvl3pPr marL="0" marR="0" indent="9144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Avenir Next Regular"/>
      </a:defRPr>
    </a:lvl3pPr>
    <a:lvl4pPr marL="0" marR="0" indent="13716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Avenir Next Regular"/>
      </a:defRPr>
    </a:lvl4pPr>
    <a:lvl5pPr marL="0" marR="0" indent="18288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Avenir Next Regular"/>
      </a:defRPr>
    </a:lvl5pPr>
    <a:lvl6pPr marL="0" marR="0" indent="22860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Avenir Next Regular"/>
      </a:defRPr>
    </a:lvl6pPr>
    <a:lvl7pPr marL="0" marR="0" indent="27432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Avenir Next Regular"/>
      </a:defRPr>
    </a:lvl7pPr>
    <a:lvl8pPr marL="0" marR="0" indent="32004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Avenir Next Regular"/>
      </a:defRPr>
    </a:lvl8pPr>
    <a:lvl9pPr marL="0" marR="0" indent="36576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Avenir Next Regular"/>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AC9D962-5E7C-723D-6046-DB8BB290177F}" v="867" dt="2024-06-07T23:36:55.073"/>
  </p1510:revLst>
</p1510:revInfo>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FCDCC"/>
          </a:solidFill>
        </a:fill>
      </a:tcStyle>
    </a:wholeTbl>
    <a:band2H>
      <a:tcTxStyle/>
      <a:tcStyle>
        <a:tcBdr/>
        <a:fill>
          <a:solidFill>
            <a:srgbClr val="FFE8E7"/>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1E4F2"/>
          </a:solidFill>
        </a:fill>
      </a:tcStyle>
    </a:wholeTbl>
    <a:band2H>
      <a:tcTxStyle/>
      <a:tcStyle>
        <a:tcBdr/>
        <a:fill>
          <a:solidFill>
            <a:srgbClr val="EAF2F9"/>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DD2DB"/>
          </a:solidFill>
        </a:fill>
      </a:tcStyle>
    </a:wholeTbl>
    <a:band2H>
      <a:tcTxStyle/>
      <a:tcStyle>
        <a:tcBdr/>
        <a:fill>
          <a:solidFill>
            <a:srgbClr val="EFEAEE"/>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94"/>
  </p:normalViewPr>
  <p:slideViewPr>
    <p:cSldViewPr snapToGrid="0">
      <p:cViewPr varScale="1">
        <p:scale>
          <a:sx n="121" d="100"/>
          <a:sy n="121" d="100"/>
        </p:scale>
        <p:origin x="744"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presProps" Target="presProps.xml"/><Relationship Id="rId12" Type="http://schemas.microsoft.com/office/2015/10/relationships/revisionInfo" Target="revisionInfo.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notesMaster" Target="notesMasters/notesMaster1.xml"/><Relationship Id="rId11" Type="http://schemas.microsoft.com/office/2016/11/relationships/changesInfo" Target="changesInfos/changesInfo1.xml"/><Relationship Id="rId5" Type="http://schemas.openxmlformats.org/officeDocument/2006/relationships/slide" Target="slides/slide1.xml"/><Relationship Id="rId10"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adia Knops" userId="S::nadia.knops@thebridge.com::65cfad2c-bd65-4b01-9081-8494fda89345" providerId="AD" clId="Web-{EAC9D962-5E7C-723D-6046-DB8BB290177F}"/>
    <pc:docChg chg="modSld">
      <pc:chgData name="Nadia Knops" userId="S::nadia.knops@thebridge.com::65cfad2c-bd65-4b01-9081-8494fda89345" providerId="AD" clId="Web-{EAC9D962-5E7C-723D-6046-DB8BB290177F}" dt="2024-06-07T23:36:55.073" v="502" actId="1076"/>
      <pc:docMkLst>
        <pc:docMk/>
      </pc:docMkLst>
      <pc:sldChg chg="modSp">
        <pc:chgData name="Nadia Knops" userId="S::nadia.knops@thebridge.com::65cfad2c-bd65-4b01-9081-8494fda89345" providerId="AD" clId="Web-{EAC9D962-5E7C-723D-6046-DB8BB290177F}" dt="2024-06-07T23:36:55.073" v="502" actId="1076"/>
        <pc:sldMkLst>
          <pc:docMk/>
          <pc:sldMk cId="0" sldId="256"/>
        </pc:sldMkLst>
        <pc:spChg chg="mod">
          <ac:chgData name="Nadia Knops" userId="S::nadia.knops@thebridge.com::65cfad2c-bd65-4b01-9081-8494fda89345" providerId="AD" clId="Web-{EAC9D962-5E7C-723D-6046-DB8BB290177F}" dt="2024-06-07T15:18:24.748" v="5" actId="20577"/>
          <ac:spMkLst>
            <pc:docMk/>
            <pc:sldMk cId="0" sldId="256"/>
            <ac:spMk id="761" creationId="{00000000-0000-0000-0000-000000000000}"/>
          </ac:spMkLst>
        </pc:spChg>
        <pc:spChg chg="mod">
          <ac:chgData name="Nadia Knops" userId="S::nadia.knops@thebridge.com::65cfad2c-bd65-4b01-9081-8494fda89345" providerId="AD" clId="Web-{EAC9D962-5E7C-723D-6046-DB8BB290177F}" dt="2024-06-07T23:36:11.743" v="493" actId="14100"/>
          <ac:spMkLst>
            <pc:docMk/>
            <pc:sldMk cId="0" sldId="256"/>
            <ac:spMk id="762" creationId="{00000000-0000-0000-0000-000000000000}"/>
          </ac:spMkLst>
        </pc:spChg>
        <pc:spChg chg="mod">
          <ac:chgData name="Nadia Knops" userId="S::nadia.knops@thebridge.com::65cfad2c-bd65-4b01-9081-8494fda89345" providerId="AD" clId="Web-{EAC9D962-5E7C-723D-6046-DB8BB290177F}" dt="2024-06-07T23:30:56.545" v="490"/>
          <ac:spMkLst>
            <pc:docMk/>
            <pc:sldMk cId="0" sldId="256"/>
            <ac:spMk id="763" creationId="{00000000-0000-0000-0000-000000000000}"/>
          </ac:spMkLst>
        </pc:spChg>
        <pc:spChg chg="mod">
          <ac:chgData name="Nadia Knops" userId="S::nadia.knops@thebridge.com::65cfad2c-bd65-4b01-9081-8494fda89345" providerId="AD" clId="Web-{EAC9D962-5E7C-723D-6046-DB8BB290177F}" dt="2024-06-07T15:18:56.359" v="10" actId="20577"/>
          <ac:spMkLst>
            <pc:docMk/>
            <pc:sldMk cId="0" sldId="256"/>
            <ac:spMk id="764" creationId="{00000000-0000-0000-0000-000000000000}"/>
          </ac:spMkLst>
        </pc:spChg>
        <pc:spChg chg="mod">
          <ac:chgData name="Nadia Knops" userId="S::nadia.knops@thebridge.com::65cfad2c-bd65-4b01-9081-8494fda89345" providerId="AD" clId="Web-{EAC9D962-5E7C-723D-6046-DB8BB290177F}" dt="2024-06-07T15:19:04.672" v="16" actId="20577"/>
          <ac:spMkLst>
            <pc:docMk/>
            <pc:sldMk cId="0" sldId="256"/>
            <ac:spMk id="765" creationId="{00000000-0000-0000-0000-000000000000}"/>
          </ac:spMkLst>
        </pc:spChg>
        <pc:spChg chg="mod">
          <ac:chgData name="Nadia Knops" userId="S::nadia.knops@thebridge.com::65cfad2c-bd65-4b01-9081-8494fda89345" providerId="AD" clId="Web-{EAC9D962-5E7C-723D-6046-DB8BB290177F}" dt="2024-06-07T23:06:37.321" v="291" actId="1076"/>
          <ac:spMkLst>
            <pc:docMk/>
            <pc:sldMk cId="0" sldId="256"/>
            <ac:spMk id="768" creationId="{00000000-0000-0000-0000-000000000000}"/>
          </ac:spMkLst>
        </pc:spChg>
        <pc:spChg chg="mod">
          <ac:chgData name="Nadia Knops" userId="S::nadia.knops@thebridge.com::65cfad2c-bd65-4b01-9081-8494fda89345" providerId="AD" clId="Web-{EAC9D962-5E7C-723D-6046-DB8BB290177F}" dt="2024-06-07T23:06:37.321" v="292" actId="1076"/>
          <ac:spMkLst>
            <pc:docMk/>
            <pc:sldMk cId="0" sldId="256"/>
            <ac:spMk id="769" creationId="{00000000-0000-0000-0000-000000000000}"/>
          </ac:spMkLst>
        </pc:spChg>
        <pc:spChg chg="mod">
          <ac:chgData name="Nadia Knops" userId="S::nadia.knops@thebridge.com::65cfad2c-bd65-4b01-9081-8494fda89345" providerId="AD" clId="Web-{EAC9D962-5E7C-723D-6046-DB8BB290177F}" dt="2024-06-07T23:36:33.088" v="497" actId="14100"/>
          <ac:spMkLst>
            <pc:docMk/>
            <pc:sldMk cId="0" sldId="256"/>
            <ac:spMk id="770" creationId="{00000000-0000-0000-0000-000000000000}"/>
          </ac:spMkLst>
        </pc:spChg>
        <pc:spChg chg="mod">
          <ac:chgData name="Nadia Knops" userId="S::nadia.knops@thebridge.com::65cfad2c-bd65-4b01-9081-8494fda89345" providerId="AD" clId="Web-{EAC9D962-5E7C-723D-6046-DB8BB290177F}" dt="2024-06-07T23:36:53.463" v="501" actId="1076"/>
          <ac:spMkLst>
            <pc:docMk/>
            <pc:sldMk cId="0" sldId="256"/>
            <ac:spMk id="771" creationId="{00000000-0000-0000-0000-000000000000}"/>
          </ac:spMkLst>
        </pc:spChg>
        <pc:spChg chg="mod">
          <ac:chgData name="Nadia Knops" userId="S::nadia.knops@thebridge.com::65cfad2c-bd65-4b01-9081-8494fda89345" providerId="AD" clId="Web-{EAC9D962-5E7C-723D-6046-DB8BB290177F}" dt="2024-06-07T23:36:55.073" v="502" actId="1076"/>
          <ac:spMkLst>
            <pc:docMk/>
            <pc:sldMk cId="0" sldId="256"/>
            <ac:spMk id="772" creationId="{00000000-0000-0000-0000-000000000000}"/>
          </ac:spMkLst>
        </pc:spChg>
        <pc:spChg chg="mod">
          <ac:chgData name="Nadia Knops" userId="S::nadia.knops@thebridge.com::65cfad2c-bd65-4b01-9081-8494fda89345" providerId="AD" clId="Web-{EAC9D962-5E7C-723D-6046-DB8BB290177F}" dt="2024-06-07T23:36:49.932" v="500" actId="1076"/>
          <ac:spMkLst>
            <pc:docMk/>
            <pc:sldMk cId="0" sldId="256"/>
            <ac:spMk id="774" creationId="{00000000-0000-0000-0000-000000000000}"/>
          </ac:spMkLst>
        </pc:spChg>
        <pc:picChg chg="mod">
          <ac:chgData name="Nadia Knops" userId="S::nadia.knops@thebridge.com::65cfad2c-bd65-4b01-9081-8494fda89345" providerId="AD" clId="Web-{EAC9D962-5E7C-723D-6046-DB8BB290177F}" dt="2024-06-07T15:18:16.467" v="0"/>
          <ac:picMkLst>
            <pc:docMk/>
            <pc:sldMk cId="0" sldId="256"/>
            <ac:picMk id="773" creationId="{00000000-0000-0000-0000-000000000000}"/>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58" name="Shape 758"/>
          <p:cNvSpPr>
            <a:spLocks noGrp="1" noRot="1" noChangeAspect="1"/>
          </p:cNvSpPr>
          <p:nvPr>
            <p:ph type="sldImg"/>
          </p:nvPr>
        </p:nvSpPr>
        <p:spPr>
          <a:xfrm>
            <a:off x="1143000" y="685800"/>
            <a:ext cx="4572000" cy="3429000"/>
          </a:xfrm>
          <a:prstGeom prst="rect">
            <a:avLst/>
          </a:prstGeom>
        </p:spPr>
        <p:txBody>
          <a:bodyPr/>
          <a:lstStyle/>
          <a:p>
            <a:endParaRPr/>
          </a:p>
        </p:txBody>
      </p:sp>
      <p:sp>
        <p:nvSpPr>
          <p:cNvPr id="759" name="Shape 759"/>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defRPr sz="1200">
        <a:latin typeface="+mj-lt"/>
        <a:ea typeface="+mj-ea"/>
        <a:cs typeface="+mj-cs"/>
        <a:sym typeface="Avenir Next Regular"/>
      </a:defRPr>
    </a:lvl1pPr>
    <a:lvl2pPr indent="228600" latinLnBrk="0">
      <a:defRPr sz="1200">
        <a:latin typeface="+mj-lt"/>
        <a:ea typeface="+mj-ea"/>
        <a:cs typeface="+mj-cs"/>
        <a:sym typeface="Avenir Next Regular"/>
      </a:defRPr>
    </a:lvl2pPr>
    <a:lvl3pPr indent="457200" latinLnBrk="0">
      <a:defRPr sz="1200">
        <a:latin typeface="+mj-lt"/>
        <a:ea typeface="+mj-ea"/>
        <a:cs typeface="+mj-cs"/>
        <a:sym typeface="Avenir Next Regular"/>
      </a:defRPr>
    </a:lvl3pPr>
    <a:lvl4pPr indent="685800" latinLnBrk="0">
      <a:defRPr sz="1200">
        <a:latin typeface="+mj-lt"/>
        <a:ea typeface="+mj-ea"/>
        <a:cs typeface="+mj-cs"/>
        <a:sym typeface="Avenir Next Regular"/>
      </a:defRPr>
    </a:lvl4pPr>
    <a:lvl5pPr indent="914400" latinLnBrk="0">
      <a:defRPr sz="1200">
        <a:latin typeface="+mj-lt"/>
        <a:ea typeface="+mj-ea"/>
        <a:cs typeface="+mj-cs"/>
        <a:sym typeface="Avenir Next Regular"/>
      </a:defRPr>
    </a:lvl5pPr>
    <a:lvl6pPr indent="1143000" latinLnBrk="0">
      <a:defRPr sz="1200">
        <a:latin typeface="+mj-lt"/>
        <a:ea typeface="+mj-ea"/>
        <a:cs typeface="+mj-cs"/>
        <a:sym typeface="Avenir Next Regular"/>
      </a:defRPr>
    </a:lvl6pPr>
    <a:lvl7pPr indent="1371600" latinLnBrk="0">
      <a:defRPr sz="1200">
        <a:latin typeface="+mj-lt"/>
        <a:ea typeface="+mj-ea"/>
        <a:cs typeface="+mj-cs"/>
        <a:sym typeface="Avenir Next Regular"/>
      </a:defRPr>
    </a:lvl7pPr>
    <a:lvl8pPr indent="1600200" latinLnBrk="0">
      <a:defRPr sz="1200">
        <a:latin typeface="+mj-lt"/>
        <a:ea typeface="+mj-ea"/>
        <a:cs typeface="+mj-cs"/>
        <a:sym typeface="Avenir Next Regular"/>
      </a:defRPr>
    </a:lvl8pPr>
    <a:lvl9pPr indent="1828800" latinLnBrk="0">
      <a:defRPr sz="1200">
        <a:latin typeface="+mj-lt"/>
        <a:ea typeface="+mj-ea"/>
        <a:cs typeface="+mj-cs"/>
        <a:sym typeface="Avenir Next Regular"/>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Blank with Subheader - The Bridge (Red)">
    <p:spTree>
      <p:nvGrpSpPr>
        <p:cNvPr id="1" name=""/>
        <p:cNvGrpSpPr/>
        <p:nvPr/>
      </p:nvGrpSpPr>
      <p:grpSpPr>
        <a:xfrm>
          <a:off x="0" y="0"/>
          <a:ext cx="0" cy="0"/>
          <a:chOff x="0" y="0"/>
          <a:chExt cx="0" cy="0"/>
        </a:xfrm>
      </p:grpSpPr>
      <p:pic>
        <p:nvPicPr>
          <p:cNvPr id="22" name="Left panel" descr="Left panel"/>
          <p:cNvPicPr>
            <a:picLocks noChangeAspect="1"/>
          </p:cNvPicPr>
          <p:nvPr/>
        </p:nvPicPr>
        <p:blipFill>
          <a:blip r:embed="rId2"/>
          <a:stretch>
            <a:fillRect/>
          </a:stretch>
        </p:blipFill>
        <p:spPr>
          <a:xfrm>
            <a:off x="0" y="446"/>
            <a:ext cx="736504" cy="6857098"/>
          </a:xfrm>
          <a:prstGeom prst="rect">
            <a:avLst/>
          </a:prstGeom>
          <a:ln w="12700">
            <a:miter lim="400000"/>
          </a:ln>
        </p:spPr>
      </p:pic>
      <p:pic>
        <p:nvPicPr>
          <p:cNvPr id="23" name="Left panel" descr="Left panel"/>
          <p:cNvPicPr>
            <a:picLocks noChangeAspect="1"/>
          </p:cNvPicPr>
          <p:nvPr/>
        </p:nvPicPr>
        <p:blipFill>
          <a:blip r:embed="rId2"/>
          <a:stretch>
            <a:fillRect/>
          </a:stretch>
        </p:blipFill>
        <p:spPr>
          <a:xfrm>
            <a:off x="0" y="446"/>
            <a:ext cx="736504" cy="6857098"/>
          </a:xfrm>
          <a:prstGeom prst="rect">
            <a:avLst/>
          </a:prstGeom>
          <a:ln w="12700">
            <a:miter lim="400000"/>
          </a:ln>
        </p:spPr>
      </p:pic>
      <p:sp>
        <p:nvSpPr>
          <p:cNvPr id="24" name="Body Level One…"/>
          <p:cNvSpPr txBox="1">
            <a:spLocks noGrp="1"/>
          </p:cNvSpPr>
          <p:nvPr>
            <p:ph type="body" sz="quarter" idx="1" hasCustomPrompt="1"/>
          </p:nvPr>
        </p:nvSpPr>
        <p:spPr>
          <a:xfrm>
            <a:off x="1101865" y="358537"/>
            <a:ext cx="3368536" cy="273051"/>
          </a:xfrm>
          <a:prstGeom prst="rect">
            <a:avLst/>
          </a:prstGeom>
        </p:spPr>
        <p:txBody>
          <a:bodyPr/>
          <a:lstStyle>
            <a:lvl1pPr>
              <a:lnSpc>
                <a:spcPct val="90000"/>
              </a:lnSpc>
              <a:spcBef>
                <a:spcPts val="1000"/>
              </a:spcBef>
              <a:defRPr sz="900" cap="all" spc="100">
                <a:solidFill>
                  <a:srgbClr val="242834"/>
                </a:solidFill>
                <a:latin typeface="Avenir Next Demi Bold"/>
                <a:ea typeface="Avenir Next Demi Bold"/>
                <a:cs typeface="Avenir Next Demi Bold"/>
                <a:sym typeface="Avenir Next Demi Bold"/>
              </a:defRPr>
            </a:lvl1pPr>
            <a:lvl2pPr marL="229393" indent="-115093">
              <a:lnSpc>
                <a:spcPct val="90000"/>
              </a:lnSpc>
              <a:spcBef>
                <a:spcPts val="1000"/>
              </a:spcBef>
              <a:defRPr sz="900" cap="all" spc="100">
                <a:solidFill>
                  <a:srgbClr val="242834"/>
                </a:solidFill>
                <a:latin typeface="Avenir Next Demi Bold"/>
                <a:ea typeface="Avenir Next Demi Bold"/>
                <a:cs typeface="Avenir Next Demi Bold"/>
                <a:sym typeface="Avenir Next Demi Bold"/>
              </a:defRPr>
            </a:lvl2pPr>
            <a:lvl3pPr marL="457200" indent="-114300">
              <a:lnSpc>
                <a:spcPct val="90000"/>
              </a:lnSpc>
              <a:spcBef>
                <a:spcPts val="1000"/>
              </a:spcBef>
              <a:defRPr sz="900" cap="all" spc="100">
                <a:solidFill>
                  <a:srgbClr val="242834"/>
                </a:solidFill>
                <a:latin typeface="Avenir Next Demi Bold"/>
                <a:ea typeface="Avenir Next Demi Bold"/>
                <a:cs typeface="Avenir Next Demi Bold"/>
                <a:sym typeface="Avenir Next Demi Bold"/>
              </a:defRPr>
            </a:lvl3pPr>
            <a:lvl4pPr marL="685800" indent="-114300">
              <a:lnSpc>
                <a:spcPct val="90000"/>
              </a:lnSpc>
              <a:spcBef>
                <a:spcPts val="1000"/>
              </a:spcBef>
              <a:defRPr sz="900" cap="all" spc="100">
                <a:solidFill>
                  <a:srgbClr val="242834"/>
                </a:solidFill>
                <a:latin typeface="Avenir Next Demi Bold"/>
                <a:ea typeface="Avenir Next Demi Bold"/>
                <a:cs typeface="Avenir Next Demi Bold"/>
                <a:sym typeface="Avenir Next Demi Bold"/>
              </a:defRPr>
            </a:lvl4pPr>
            <a:lvl5pPr marL="914400" indent="-114300">
              <a:lnSpc>
                <a:spcPct val="90000"/>
              </a:lnSpc>
              <a:spcBef>
                <a:spcPts val="1000"/>
              </a:spcBef>
              <a:defRPr sz="900" cap="all" spc="100">
                <a:solidFill>
                  <a:srgbClr val="242834"/>
                </a:solidFill>
                <a:latin typeface="Avenir Next Demi Bold"/>
                <a:ea typeface="Avenir Next Demi Bold"/>
                <a:cs typeface="Avenir Next Demi Bold"/>
                <a:sym typeface="Avenir Next Demi Bold"/>
              </a:defRPr>
            </a:lvl5pPr>
          </a:lstStyle>
          <a:p>
            <a:r>
              <a:t>SUBHEADER</a:t>
            </a:r>
          </a:p>
          <a:p>
            <a:pPr lvl="1"/>
            <a:endParaRPr/>
          </a:p>
          <a:p>
            <a:pPr lvl="2"/>
            <a:endParaRPr/>
          </a:p>
          <a:p>
            <a:pPr lvl="3"/>
            <a:endParaRPr/>
          </a:p>
          <a:p>
            <a:pPr lvl="4"/>
            <a:endParaRPr/>
          </a:p>
        </p:txBody>
      </p:sp>
      <p:sp>
        <p:nvSpPr>
          <p:cNvPr id="2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Title Slide - Data &amp; AI">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69" name="Title Here"/>
          <p:cNvSpPr txBox="1">
            <a:spLocks noGrp="1"/>
          </p:cNvSpPr>
          <p:nvPr>
            <p:ph type="title" hasCustomPrompt="1"/>
          </p:nvPr>
        </p:nvSpPr>
        <p:spPr>
          <a:xfrm>
            <a:off x="1068003" y="1568372"/>
            <a:ext cx="7972760" cy="3721259"/>
          </a:xfrm>
          <a:prstGeom prst="rect">
            <a:avLst/>
          </a:prstGeom>
        </p:spPr>
        <p:txBody>
          <a:bodyPr anchor="ctr"/>
          <a:lstStyle>
            <a:lvl1pPr>
              <a:lnSpc>
                <a:spcPct val="80000"/>
              </a:lnSpc>
              <a:defRPr sz="7200">
                <a:solidFill>
                  <a:srgbClr val="FFFFFF"/>
                </a:solidFill>
                <a:latin typeface="MercuryDisplay-Regular"/>
                <a:ea typeface="MercuryDisplay-Regular"/>
                <a:cs typeface="MercuryDisplay-Regular"/>
                <a:sym typeface="MercuryDisplay-Regular"/>
              </a:defRPr>
            </a:lvl1pPr>
          </a:lstStyle>
          <a:p>
            <a:r>
              <a:t>Title Here</a:t>
            </a:r>
          </a:p>
        </p:txBody>
      </p:sp>
      <p:sp>
        <p:nvSpPr>
          <p:cNvPr id="170" name="Slide Number"/>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t>‹#›</a:t>
            </a:fld>
            <a:endParaRPr/>
          </a:p>
        </p:txBody>
      </p:sp>
      <p:grpSp>
        <p:nvGrpSpPr>
          <p:cNvPr id="181" name="The Bridge - Left Rail Graphics"/>
          <p:cNvGrpSpPr/>
          <p:nvPr/>
        </p:nvGrpSpPr>
        <p:grpSpPr>
          <a:xfrm>
            <a:off x="139268" y="367791"/>
            <a:ext cx="457032" cy="3535936"/>
            <a:chOff x="0" y="0"/>
            <a:chExt cx="457030" cy="3535934"/>
          </a:xfrm>
        </p:grpSpPr>
        <p:sp>
          <p:nvSpPr>
            <p:cNvPr id="171" name="E"/>
            <p:cNvSpPr/>
            <p:nvPr/>
          </p:nvSpPr>
          <p:spPr>
            <a:xfrm>
              <a:off x="165660" y="3416808"/>
              <a:ext cx="125145" cy="119127"/>
            </a:xfrm>
            <a:custGeom>
              <a:avLst/>
              <a:gdLst/>
              <a:ahLst/>
              <a:cxnLst>
                <a:cxn ang="0">
                  <a:pos x="wd2" y="hd2"/>
                </a:cxn>
                <a:cxn ang="5400000">
                  <a:pos x="wd2" y="hd2"/>
                </a:cxn>
                <a:cxn ang="10800000">
                  <a:pos x="wd2" y="hd2"/>
                </a:cxn>
                <a:cxn ang="16200000">
                  <a:pos x="wd2" y="hd2"/>
                </a:cxn>
              </a:cxnLst>
              <a:rect l="0" t="0" r="r" b="b"/>
              <a:pathLst>
                <a:path w="21600" h="21600" extrusionOk="0">
                  <a:moveTo>
                    <a:pt x="679" y="21600"/>
                  </a:moveTo>
                  <a:cubicBezTo>
                    <a:pt x="493" y="21600"/>
                    <a:pt x="307" y="21531"/>
                    <a:pt x="186" y="21404"/>
                  </a:cubicBezTo>
                  <a:cubicBezTo>
                    <a:pt x="66" y="21278"/>
                    <a:pt x="0" y="21082"/>
                    <a:pt x="0" y="20886"/>
                  </a:cubicBezTo>
                  <a:lnTo>
                    <a:pt x="0" y="714"/>
                  </a:lnTo>
                  <a:cubicBezTo>
                    <a:pt x="0" y="518"/>
                    <a:pt x="66" y="322"/>
                    <a:pt x="186" y="196"/>
                  </a:cubicBezTo>
                  <a:cubicBezTo>
                    <a:pt x="307" y="69"/>
                    <a:pt x="493" y="0"/>
                    <a:pt x="679" y="0"/>
                  </a:cubicBezTo>
                  <a:lnTo>
                    <a:pt x="20921" y="0"/>
                  </a:lnTo>
                  <a:cubicBezTo>
                    <a:pt x="21107" y="0"/>
                    <a:pt x="21293" y="69"/>
                    <a:pt x="21414" y="196"/>
                  </a:cubicBezTo>
                  <a:cubicBezTo>
                    <a:pt x="21534" y="322"/>
                    <a:pt x="21600" y="518"/>
                    <a:pt x="21600" y="714"/>
                  </a:cubicBezTo>
                  <a:lnTo>
                    <a:pt x="21600" y="20886"/>
                  </a:lnTo>
                  <a:cubicBezTo>
                    <a:pt x="21600" y="21082"/>
                    <a:pt x="21534" y="21278"/>
                    <a:pt x="21414" y="21404"/>
                  </a:cubicBezTo>
                  <a:cubicBezTo>
                    <a:pt x="21293" y="21531"/>
                    <a:pt x="21107" y="21600"/>
                    <a:pt x="20921" y="21600"/>
                  </a:cubicBezTo>
                  <a:lnTo>
                    <a:pt x="17525" y="21600"/>
                  </a:lnTo>
                  <a:cubicBezTo>
                    <a:pt x="17339" y="21600"/>
                    <a:pt x="17153" y="21531"/>
                    <a:pt x="17032" y="21404"/>
                  </a:cubicBezTo>
                  <a:cubicBezTo>
                    <a:pt x="16912" y="21278"/>
                    <a:pt x="16846" y="21082"/>
                    <a:pt x="16846" y="20886"/>
                  </a:cubicBezTo>
                  <a:lnTo>
                    <a:pt x="16846" y="6091"/>
                  </a:lnTo>
                  <a:cubicBezTo>
                    <a:pt x="16846" y="5895"/>
                    <a:pt x="16781" y="5699"/>
                    <a:pt x="16660" y="5573"/>
                  </a:cubicBezTo>
                  <a:cubicBezTo>
                    <a:pt x="16540" y="5446"/>
                    <a:pt x="16353" y="5377"/>
                    <a:pt x="16167" y="5377"/>
                  </a:cubicBezTo>
                  <a:lnTo>
                    <a:pt x="13757" y="5377"/>
                  </a:lnTo>
                  <a:cubicBezTo>
                    <a:pt x="13571" y="5377"/>
                    <a:pt x="13385" y="5446"/>
                    <a:pt x="13265" y="5573"/>
                  </a:cubicBezTo>
                  <a:cubicBezTo>
                    <a:pt x="13144" y="5699"/>
                    <a:pt x="13078" y="5895"/>
                    <a:pt x="13078" y="6091"/>
                  </a:cubicBezTo>
                  <a:lnTo>
                    <a:pt x="13078" y="15567"/>
                  </a:lnTo>
                  <a:cubicBezTo>
                    <a:pt x="13078" y="15762"/>
                    <a:pt x="13013" y="15958"/>
                    <a:pt x="12892" y="16085"/>
                  </a:cubicBezTo>
                  <a:cubicBezTo>
                    <a:pt x="12772" y="16212"/>
                    <a:pt x="12585" y="16281"/>
                    <a:pt x="12399" y="16281"/>
                  </a:cubicBezTo>
                  <a:lnTo>
                    <a:pt x="9310" y="16281"/>
                  </a:lnTo>
                  <a:cubicBezTo>
                    <a:pt x="9124" y="16281"/>
                    <a:pt x="8938" y="16212"/>
                    <a:pt x="8817" y="16085"/>
                  </a:cubicBezTo>
                  <a:cubicBezTo>
                    <a:pt x="8697" y="15958"/>
                    <a:pt x="8631" y="15762"/>
                    <a:pt x="8631" y="15567"/>
                  </a:cubicBezTo>
                  <a:lnTo>
                    <a:pt x="8631" y="6091"/>
                  </a:lnTo>
                  <a:cubicBezTo>
                    <a:pt x="8631" y="5895"/>
                    <a:pt x="8566" y="5699"/>
                    <a:pt x="8445" y="5573"/>
                  </a:cubicBezTo>
                  <a:cubicBezTo>
                    <a:pt x="8325" y="5446"/>
                    <a:pt x="8138" y="5377"/>
                    <a:pt x="7952" y="5377"/>
                  </a:cubicBezTo>
                  <a:lnTo>
                    <a:pt x="5542" y="5377"/>
                  </a:lnTo>
                  <a:cubicBezTo>
                    <a:pt x="5356" y="5377"/>
                    <a:pt x="5170" y="5446"/>
                    <a:pt x="5049" y="5573"/>
                  </a:cubicBezTo>
                  <a:cubicBezTo>
                    <a:pt x="4929" y="5699"/>
                    <a:pt x="4863" y="5895"/>
                    <a:pt x="4863" y="6091"/>
                  </a:cubicBezTo>
                  <a:lnTo>
                    <a:pt x="4863" y="20817"/>
                  </a:lnTo>
                  <a:cubicBezTo>
                    <a:pt x="4863" y="21013"/>
                    <a:pt x="4798" y="21209"/>
                    <a:pt x="4677" y="21335"/>
                  </a:cubicBezTo>
                  <a:cubicBezTo>
                    <a:pt x="4557" y="21462"/>
                    <a:pt x="4370" y="21531"/>
                    <a:pt x="4184" y="21531"/>
                  </a:cubicBezTo>
                  <a:lnTo>
                    <a:pt x="668" y="21600"/>
                  </a:lnTo>
                  <a:close/>
                </a:path>
              </a:pathLst>
            </a:custGeom>
            <a:solidFill>
              <a:srgbClr val="FFFFFF"/>
            </a:solidFill>
            <a:ln w="12700" cap="flat">
              <a:noFill/>
              <a:miter lim="400000"/>
            </a:ln>
            <a:effectLst/>
          </p:spPr>
          <p:txBody>
            <a:bodyPr wrap="square" lIns="45719" tIns="45719" rIns="45719" bIns="45719" numCol="1" anchor="ctr">
              <a:noAutofit/>
            </a:bodyPr>
            <a:lstStyle/>
            <a:p>
              <a:pPr>
                <a:defRPr>
                  <a:solidFill>
                    <a:srgbClr val="FFFFFF"/>
                  </a:solidFill>
                </a:defRPr>
              </a:pPr>
              <a:endParaRPr/>
            </a:p>
          </p:txBody>
        </p:sp>
        <p:sp>
          <p:nvSpPr>
            <p:cNvPr id="172" name="G"/>
            <p:cNvSpPr/>
            <p:nvPr/>
          </p:nvSpPr>
          <p:spPr>
            <a:xfrm>
              <a:off x="165533" y="3246818"/>
              <a:ext cx="126541" cy="130621"/>
            </a:xfrm>
            <a:custGeom>
              <a:avLst/>
              <a:gdLst/>
              <a:ahLst/>
              <a:cxnLst>
                <a:cxn ang="0">
                  <a:pos x="wd2" y="hd2"/>
                </a:cxn>
                <a:cxn ang="5400000">
                  <a:pos x="wd2" y="hd2"/>
                </a:cxn>
                <a:cxn ang="10800000">
                  <a:pos x="wd2" y="hd2"/>
                </a:cxn>
                <a:cxn ang="16200000">
                  <a:pos x="wd2" y="hd2"/>
                </a:cxn>
              </a:cxnLst>
              <a:rect l="0" t="0" r="r" b="b"/>
              <a:pathLst>
                <a:path w="21600" h="21600" extrusionOk="0">
                  <a:moveTo>
                    <a:pt x="21568" y="11372"/>
                  </a:moveTo>
                  <a:cubicBezTo>
                    <a:pt x="21568" y="13262"/>
                    <a:pt x="21145" y="15037"/>
                    <a:pt x="20289" y="16812"/>
                  </a:cubicBezTo>
                  <a:cubicBezTo>
                    <a:pt x="19553" y="18292"/>
                    <a:pt x="18578" y="19531"/>
                    <a:pt x="17364" y="20476"/>
                  </a:cubicBezTo>
                  <a:cubicBezTo>
                    <a:pt x="17245" y="20592"/>
                    <a:pt x="17061" y="20655"/>
                    <a:pt x="16942" y="20655"/>
                  </a:cubicBezTo>
                  <a:cubicBezTo>
                    <a:pt x="16693" y="20655"/>
                    <a:pt x="16520" y="20539"/>
                    <a:pt x="16390" y="20361"/>
                  </a:cubicBezTo>
                  <a:lnTo>
                    <a:pt x="14375" y="17463"/>
                  </a:lnTo>
                  <a:cubicBezTo>
                    <a:pt x="14256" y="17347"/>
                    <a:pt x="14256" y="17169"/>
                    <a:pt x="14256" y="17053"/>
                  </a:cubicBezTo>
                  <a:cubicBezTo>
                    <a:pt x="14256" y="16875"/>
                    <a:pt x="14321" y="16696"/>
                    <a:pt x="14505" y="16581"/>
                  </a:cubicBezTo>
                  <a:cubicBezTo>
                    <a:pt x="15241" y="15930"/>
                    <a:pt x="15848" y="15163"/>
                    <a:pt x="16216" y="14270"/>
                  </a:cubicBezTo>
                  <a:cubicBezTo>
                    <a:pt x="16639" y="13378"/>
                    <a:pt x="16823" y="12433"/>
                    <a:pt x="16823" y="11435"/>
                  </a:cubicBezTo>
                  <a:cubicBezTo>
                    <a:pt x="16823" y="9661"/>
                    <a:pt x="16216" y="8065"/>
                    <a:pt x="15057" y="6762"/>
                  </a:cubicBezTo>
                  <a:cubicBezTo>
                    <a:pt x="13898" y="5460"/>
                    <a:pt x="12490" y="4809"/>
                    <a:pt x="10843" y="4809"/>
                  </a:cubicBezTo>
                  <a:cubicBezTo>
                    <a:pt x="9197" y="4809"/>
                    <a:pt x="7734" y="5460"/>
                    <a:pt x="6575" y="6762"/>
                  </a:cubicBezTo>
                  <a:cubicBezTo>
                    <a:pt x="5416" y="8065"/>
                    <a:pt x="4810" y="9598"/>
                    <a:pt x="4810" y="11498"/>
                  </a:cubicBezTo>
                  <a:cubicBezTo>
                    <a:pt x="4810" y="12506"/>
                    <a:pt x="5059" y="13514"/>
                    <a:pt x="5481" y="14396"/>
                  </a:cubicBezTo>
                  <a:cubicBezTo>
                    <a:pt x="5904" y="15279"/>
                    <a:pt x="6521" y="16108"/>
                    <a:pt x="7312" y="16759"/>
                  </a:cubicBezTo>
                  <a:cubicBezTo>
                    <a:pt x="7377" y="16822"/>
                    <a:pt x="7496" y="16875"/>
                    <a:pt x="7680" y="16875"/>
                  </a:cubicBezTo>
                  <a:lnTo>
                    <a:pt x="7799" y="16875"/>
                  </a:lnTo>
                  <a:cubicBezTo>
                    <a:pt x="7919" y="16875"/>
                    <a:pt x="7984" y="16812"/>
                    <a:pt x="8049" y="16696"/>
                  </a:cubicBezTo>
                  <a:cubicBezTo>
                    <a:pt x="8114" y="16581"/>
                    <a:pt x="8114" y="16402"/>
                    <a:pt x="8114" y="16224"/>
                  </a:cubicBezTo>
                  <a:lnTo>
                    <a:pt x="8114" y="11488"/>
                  </a:lnTo>
                  <a:cubicBezTo>
                    <a:pt x="8114" y="11309"/>
                    <a:pt x="8179" y="11131"/>
                    <a:pt x="8298" y="11015"/>
                  </a:cubicBezTo>
                  <a:cubicBezTo>
                    <a:pt x="8417" y="10900"/>
                    <a:pt x="8601" y="10837"/>
                    <a:pt x="8785" y="10837"/>
                  </a:cubicBezTo>
                  <a:lnTo>
                    <a:pt x="11472" y="10837"/>
                  </a:lnTo>
                  <a:cubicBezTo>
                    <a:pt x="11656" y="10837"/>
                    <a:pt x="11840" y="10900"/>
                    <a:pt x="11959" y="11015"/>
                  </a:cubicBezTo>
                  <a:cubicBezTo>
                    <a:pt x="12078" y="11131"/>
                    <a:pt x="12143" y="11309"/>
                    <a:pt x="12143" y="11488"/>
                  </a:cubicBezTo>
                  <a:lnTo>
                    <a:pt x="12143" y="20949"/>
                  </a:lnTo>
                  <a:cubicBezTo>
                    <a:pt x="12143" y="21127"/>
                    <a:pt x="12078" y="21306"/>
                    <a:pt x="11959" y="21421"/>
                  </a:cubicBezTo>
                  <a:cubicBezTo>
                    <a:pt x="11840" y="21537"/>
                    <a:pt x="11656" y="21600"/>
                    <a:pt x="11472" y="21600"/>
                  </a:cubicBezTo>
                  <a:lnTo>
                    <a:pt x="5860" y="21600"/>
                  </a:lnTo>
                  <a:cubicBezTo>
                    <a:pt x="5741" y="21600"/>
                    <a:pt x="5676" y="21600"/>
                    <a:pt x="5557" y="21537"/>
                  </a:cubicBezTo>
                  <a:cubicBezTo>
                    <a:pt x="3726" y="20350"/>
                    <a:pt x="2383" y="18933"/>
                    <a:pt x="1408" y="17158"/>
                  </a:cubicBezTo>
                  <a:cubicBezTo>
                    <a:pt x="433" y="15447"/>
                    <a:pt x="0" y="13546"/>
                    <a:pt x="0" y="11477"/>
                  </a:cubicBezTo>
                  <a:cubicBezTo>
                    <a:pt x="0" y="8285"/>
                    <a:pt x="1040" y="5618"/>
                    <a:pt x="3109" y="3371"/>
                  </a:cubicBezTo>
                  <a:cubicBezTo>
                    <a:pt x="5243" y="1124"/>
                    <a:pt x="7810" y="0"/>
                    <a:pt x="10800" y="0"/>
                  </a:cubicBezTo>
                  <a:cubicBezTo>
                    <a:pt x="13790" y="0"/>
                    <a:pt x="16411" y="1124"/>
                    <a:pt x="18491" y="3434"/>
                  </a:cubicBezTo>
                  <a:cubicBezTo>
                    <a:pt x="20571" y="5502"/>
                    <a:pt x="21600" y="8222"/>
                    <a:pt x="21600" y="11362"/>
                  </a:cubicBezTo>
                  <a:close/>
                </a:path>
              </a:pathLst>
            </a:custGeom>
            <a:solidFill>
              <a:srgbClr val="FFFFFF"/>
            </a:solidFill>
            <a:ln w="12700" cap="flat">
              <a:noFill/>
              <a:miter lim="400000"/>
            </a:ln>
            <a:effectLst/>
          </p:spPr>
          <p:txBody>
            <a:bodyPr wrap="square" lIns="45719" tIns="45719" rIns="45719" bIns="45719" numCol="1" anchor="ctr">
              <a:noAutofit/>
            </a:bodyPr>
            <a:lstStyle/>
            <a:p>
              <a:pPr>
                <a:defRPr>
                  <a:solidFill>
                    <a:srgbClr val="FFFFFF"/>
                  </a:solidFill>
                </a:defRPr>
              </a:pPr>
              <a:endParaRPr/>
            </a:p>
          </p:txBody>
        </p:sp>
        <p:sp>
          <p:nvSpPr>
            <p:cNvPr id="173" name="D"/>
            <p:cNvSpPr/>
            <p:nvPr/>
          </p:nvSpPr>
          <p:spPr>
            <a:xfrm>
              <a:off x="165660" y="3086989"/>
              <a:ext cx="125145" cy="126683"/>
            </a:xfrm>
            <a:custGeom>
              <a:avLst/>
              <a:gdLst/>
              <a:ahLst/>
              <a:cxnLst>
                <a:cxn ang="0">
                  <a:pos x="wd2" y="hd2"/>
                </a:cxn>
                <a:cxn ang="5400000">
                  <a:pos x="wd2" y="hd2"/>
                </a:cxn>
                <a:cxn ang="10800000">
                  <a:pos x="wd2" y="hd2"/>
                </a:cxn>
                <a:cxn ang="16200000">
                  <a:pos x="wd2" y="hd2"/>
                </a:cxn>
              </a:cxnLst>
              <a:rect l="0" t="0" r="r" b="b"/>
              <a:pathLst>
                <a:path w="21600" h="21600" extrusionOk="0">
                  <a:moveTo>
                    <a:pt x="0" y="671"/>
                  </a:moveTo>
                  <a:cubicBezTo>
                    <a:pt x="0" y="487"/>
                    <a:pt x="66" y="303"/>
                    <a:pt x="186" y="184"/>
                  </a:cubicBezTo>
                  <a:cubicBezTo>
                    <a:pt x="307" y="65"/>
                    <a:pt x="493" y="0"/>
                    <a:pt x="679" y="0"/>
                  </a:cubicBezTo>
                  <a:lnTo>
                    <a:pt x="20921" y="0"/>
                  </a:lnTo>
                  <a:cubicBezTo>
                    <a:pt x="21107" y="0"/>
                    <a:pt x="21293" y="65"/>
                    <a:pt x="21414" y="184"/>
                  </a:cubicBezTo>
                  <a:cubicBezTo>
                    <a:pt x="21534" y="303"/>
                    <a:pt x="21600" y="487"/>
                    <a:pt x="21600" y="671"/>
                  </a:cubicBezTo>
                  <a:lnTo>
                    <a:pt x="21600" y="10740"/>
                  </a:lnTo>
                  <a:cubicBezTo>
                    <a:pt x="21600" y="13729"/>
                    <a:pt x="20548" y="16295"/>
                    <a:pt x="18456" y="18428"/>
                  </a:cubicBezTo>
                  <a:cubicBezTo>
                    <a:pt x="16364" y="20561"/>
                    <a:pt x="13768" y="21600"/>
                    <a:pt x="10800" y="21600"/>
                  </a:cubicBezTo>
                  <a:cubicBezTo>
                    <a:pt x="7832" y="21600"/>
                    <a:pt x="5312" y="20561"/>
                    <a:pt x="3144" y="18428"/>
                  </a:cubicBezTo>
                  <a:cubicBezTo>
                    <a:pt x="1041" y="16295"/>
                    <a:pt x="0" y="13794"/>
                    <a:pt x="0" y="10740"/>
                  </a:cubicBezTo>
                  <a:cubicBezTo>
                    <a:pt x="0" y="10740"/>
                    <a:pt x="0" y="671"/>
                    <a:pt x="0" y="671"/>
                  </a:cubicBezTo>
                  <a:close/>
                  <a:moveTo>
                    <a:pt x="4940" y="5067"/>
                  </a:moveTo>
                  <a:cubicBezTo>
                    <a:pt x="4819" y="5067"/>
                    <a:pt x="4819" y="5316"/>
                    <a:pt x="4819" y="5738"/>
                  </a:cubicBezTo>
                  <a:lnTo>
                    <a:pt x="4819" y="10740"/>
                  </a:lnTo>
                  <a:cubicBezTo>
                    <a:pt x="4819" y="12321"/>
                    <a:pt x="5378" y="13729"/>
                    <a:pt x="6605" y="14822"/>
                  </a:cubicBezTo>
                  <a:cubicBezTo>
                    <a:pt x="7777" y="15981"/>
                    <a:pt x="9201" y="16533"/>
                    <a:pt x="10866" y="16533"/>
                  </a:cubicBezTo>
                  <a:cubicBezTo>
                    <a:pt x="12531" y="16533"/>
                    <a:pt x="13889" y="15981"/>
                    <a:pt x="15061" y="14822"/>
                  </a:cubicBezTo>
                  <a:cubicBezTo>
                    <a:pt x="16233" y="13729"/>
                    <a:pt x="16846" y="12321"/>
                    <a:pt x="16846" y="10740"/>
                  </a:cubicBezTo>
                  <a:lnTo>
                    <a:pt x="16846" y="5738"/>
                  </a:lnTo>
                  <a:cubicBezTo>
                    <a:pt x="16846" y="5554"/>
                    <a:pt x="16781" y="5370"/>
                    <a:pt x="16660" y="5251"/>
                  </a:cubicBezTo>
                  <a:cubicBezTo>
                    <a:pt x="16540" y="5132"/>
                    <a:pt x="16353" y="5067"/>
                    <a:pt x="16167" y="5067"/>
                  </a:cubicBezTo>
                  <a:lnTo>
                    <a:pt x="4940" y="5067"/>
                  </a:lnTo>
                  <a:close/>
                </a:path>
              </a:pathLst>
            </a:custGeom>
            <a:solidFill>
              <a:srgbClr val="FFFFFF"/>
            </a:solidFill>
            <a:ln w="12700" cap="flat">
              <a:noFill/>
              <a:miter lim="400000"/>
            </a:ln>
            <a:effectLst/>
          </p:spPr>
          <p:txBody>
            <a:bodyPr wrap="square" lIns="45719" tIns="45719" rIns="45719" bIns="45719" numCol="1" anchor="ctr">
              <a:noAutofit/>
            </a:bodyPr>
            <a:lstStyle/>
            <a:p>
              <a:pPr>
                <a:defRPr>
                  <a:solidFill>
                    <a:srgbClr val="FFFFFF"/>
                  </a:solidFill>
                </a:defRPr>
              </a:pPr>
              <a:endParaRPr/>
            </a:p>
          </p:txBody>
        </p:sp>
        <p:sp>
          <p:nvSpPr>
            <p:cNvPr id="174" name="I"/>
            <p:cNvSpPr/>
            <p:nvPr/>
          </p:nvSpPr>
          <p:spPr>
            <a:xfrm>
              <a:off x="165660" y="3010725"/>
              <a:ext cx="125145" cy="29719"/>
            </a:xfrm>
            <a:custGeom>
              <a:avLst/>
              <a:gdLst/>
              <a:ahLst/>
              <a:cxnLst>
                <a:cxn ang="0">
                  <a:pos x="wd2" y="hd2"/>
                </a:cxn>
                <a:cxn ang="5400000">
                  <a:pos x="wd2" y="hd2"/>
                </a:cxn>
                <a:cxn ang="10800000">
                  <a:pos x="wd2" y="hd2"/>
                </a:cxn>
                <a:cxn ang="16200000">
                  <a:pos x="wd2" y="hd2"/>
                </a:cxn>
              </a:cxnLst>
              <a:rect l="0" t="0" r="r" b="b"/>
              <a:pathLst>
                <a:path w="21600" h="21600" extrusionOk="0">
                  <a:moveTo>
                    <a:pt x="679" y="21600"/>
                  </a:moveTo>
                  <a:cubicBezTo>
                    <a:pt x="493" y="21600"/>
                    <a:pt x="307" y="21323"/>
                    <a:pt x="186" y="20815"/>
                  </a:cubicBezTo>
                  <a:cubicBezTo>
                    <a:pt x="66" y="20308"/>
                    <a:pt x="0" y="19523"/>
                    <a:pt x="0" y="18738"/>
                  </a:cubicBezTo>
                  <a:lnTo>
                    <a:pt x="0" y="2862"/>
                  </a:lnTo>
                  <a:cubicBezTo>
                    <a:pt x="0" y="2077"/>
                    <a:pt x="66" y="1292"/>
                    <a:pt x="186" y="785"/>
                  </a:cubicBezTo>
                  <a:cubicBezTo>
                    <a:pt x="307" y="277"/>
                    <a:pt x="493" y="0"/>
                    <a:pt x="679" y="0"/>
                  </a:cubicBezTo>
                  <a:lnTo>
                    <a:pt x="20921" y="0"/>
                  </a:lnTo>
                  <a:cubicBezTo>
                    <a:pt x="21107" y="0"/>
                    <a:pt x="21293" y="277"/>
                    <a:pt x="21414" y="785"/>
                  </a:cubicBezTo>
                  <a:cubicBezTo>
                    <a:pt x="21534" y="1292"/>
                    <a:pt x="21600" y="2077"/>
                    <a:pt x="21600" y="2862"/>
                  </a:cubicBezTo>
                  <a:lnTo>
                    <a:pt x="21600" y="18738"/>
                  </a:lnTo>
                  <a:cubicBezTo>
                    <a:pt x="21600" y="19523"/>
                    <a:pt x="21534" y="20308"/>
                    <a:pt x="21414" y="20815"/>
                  </a:cubicBezTo>
                  <a:cubicBezTo>
                    <a:pt x="21293" y="21323"/>
                    <a:pt x="21107" y="21600"/>
                    <a:pt x="20921" y="21600"/>
                  </a:cubicBezTo>
                  <a:lnTo>
                    <a:pt x="679" y="21600"/>
                  </a:lnTo>
                  <a:close/>
                </a:path>
              </a:pathLst>
            </a:custGeom>
            <a:solidFill>
              <a:srgbClr val="FFFFFF"/>
            </a:solidFill>
            <a:ln w="12700" cap="flat">
              <a:noFill/>
              <a:miter lim="400000"/>
            </a:ln>
            <a:effectLst/>
          </p:spPr>
          <p:txBody>
            <a:bodyPr wrap="square" lIns="45719" tIns="45719" rIns="45719" bIns="45719" numCol="1" anchor="ctr">
              <a:noAutofit/>
            </a:bodyPr>
            <a:lstStyle/>
            <a:p>
              <a:pPr>
                <a:defRPr>
                  <a:solidFill>
                    <a:srgbClr val="FFFFFF"/>
                  </a:solidFill>
                </a:defRPr>
              </a:pPr>
              <a:endParaRPr/>
            </a:p>
          </p:txBody>
        </p:sp>
        <p:sp>
          <p:nvSpPr>
            <p:cNvPr id="175" name="R"/>
            <p:cNvSpPr/>
            <p:nvPr/>
          </p:nvSpPr>
          <p:spPr>
            <a:xfrm>
              <a:off x="164835" y="2844038"/>
              <a:ext cx="126351" cy="123762"/>
            </a:xfrm>
            <a:custGeom>
              <a:avLst/>
              <a:gdLst/>
              <a:ahLst/>
              <a:cxnLst>
                <a:cxn ang="0">
                  <a:pos x="wd2" y="hd2"/>
                </a:cxn>
                <a:cxn ang="5400000">
                  <a:pos x="wd2" y="hd2"/>
                </a:cxn>
                <a:cxn ang="10800000">
                  <a:pos x="wd2" y="hd2"/>
                </a:cxn>
                <a:cxn ang="16200000">
                  <a:pos x="wd2" y="hd2"/>
                </a:cxn>
              </a:cxnLst>
              <a:rect l="0" t="0" r="r" b="b"/>
              <a:pathLst>
                <a:path w="21600" h="21600" extrusionOk="0">
                  <a:moveTo>
                    <a:pt x="6802" y="16679"/>
                  </a:moveTo>
                  <a:cubicBezTo>
                    <a:pt x="6987" y="16557"/>
                    <a:pt x="7171" y="16424"/>
                    <a:pt x="7355" y="16424"/>
                  </a:cubicBezTo>
                  <a:cubicBezTo>
                    <a:pt x="7540" y="16424"/>
                    <a:pt x="7659" y="16491"/>
                    <a:pt x="7779" y="16613"/>
                  </a:cubicBezTo>
                  <a:cubicBezTo>
                    <a:pt x="7898" y="16735"/>
                    <a:pt x="8028" y="16868"/>
                    <a:pt x="8082" y="17045"/>
                  </a:cubicBezTo>
                  <a:cubicBezTo>
                    <a:pt x="8505" y="18231"/>
                    <a:pt x="9178" y="19173"/>
                    <a:pt x="10100" y="19982"/>
                  </a:cubicBezTo>
                  <a:cubicBezTo>
                    <a:pt x="11326" y="21046"/>
                    <a:pt x="12791" y="21600"/>
                    <a:pt x="14505" y="21600"/>
                  </a:cubicBezTo>
                  <a:cubicBezTo>
                    <a:pt x="16458" y="21600"/>
                    <a:pt x="18107" y="20846"/>
                    <a:pt x="19517" y="19417"/>
                  </a:cubicBezTo>
                  <a:cubicBezTo>
                    <a:pt x="20927" y="17976"/>
                    <a:pt x="21600" y="16236"/>
                    <a:pt x="21600" y="14175"/>
                  </a:cubicBezTo>
                  <a:lnTo>
                    <a:pt x="21600" y="687"/>
                  </a:lnTo>
                  <a:cubicBezTo>
                    <a:pt x="21600" y="499"/>
                    <a:pt x="21535" y="310"/>
                    <a:pt x="21416" y="188"/>
                  </a:cubicBezTo>
                  <a:cubicBezTo>
                    <a:pt x="21296" y="66"/>
                    <a:pt x="21112" y="0"/>
                    <a:pt x="20927" y="0"/>
                  </a:cubicBezTo>
                  <a:lnTo>
                    <a:pt x="814" y="0"/>
                  </a:lnTo>
                  <a:cubicBezTo>
                    <a:pt x="629" y="0"/>
                    <a:pt x="445" y="66"/>
                    <a:pt x="325" y="188"/>
                  </a:cubicBezTo>
                  <a:cubicBezTo>
                    <a:pt x="206" y="310"/>
                    <a:pt x="141" y="499"/>
                    <a:pt x="141" y="687"/>
                  </a:cubicBezTo>
                  <a:lnTo>
                    <a:pt x="141" y="4500"/>
                  </a:lnTo>
                  <a:cubicBezTo>
                    <a:pt x="141" y="4688"/>
                    <a:pt x="206" y="4876"/>
                    <a:pt x="325" y="4998"/>
                  </a:cubicBezTo>
                  <a:cubicBezTo>
                    <a:pt x="445" y="5120"/>
                    <a:pt x="629" y="5187"/>
                    <a:pt x="814" y="5187"/>
                  </a:cubicBezTo>
                  <a:lnTo>
                    <a:pt x="16458" y="5187"/>
                  </a:lnTo>
                  <a:cubicBezTo>
                    <a:pt x="16642" y="5187"/>
                    <a:pt x="16827" y="5253"/>
                    <a:pt x="16946" y="5375"/>
                  </a:cubicBezTo>
                  <a:cubicBezTo>
                    <a:pt x="17065" y="5497"/>
                    <a:pt x="17130" y="5685"/>
                    <a:pt x="17130" y="5874"/>
                  </a:cubicBezTo>
                  <a:lnTo>
                    <a:pt x="17130" y="13432"/>
                  </a:lnTo>
                  <a:cubicBezTo>
                    <a:pt x="17130" y="14308"/>
                    <a:pt x="16881" y="15050"/>
                    <a:pt x="16393" y="15560"/>
                  </a:cubicBezTo>
                  <a:cubicBezTo>
                    <a:pt x="15904" y="16059"/>
                    <a:pt x="15297" y="16314"/>
                    <a:pt x="14559" y="16314"/>
                  </a:cubicBezTo>
                  <a:cubicBezTo>
                    <a:pt x="13821" y="16314"/>
                    <a:pt x="13214" y="16059"/>
                    <a:pt x="12726" y="15560"/>
                  </a:cubicBezTo>
                  <a:cubicBezTo>
                    <a:pt x="12237" y="15061"/>
                    <a:pt x="11988" y="14374"/>
                    <a:pt x="11988" y="13432"/>
                  </a:cubicBezTo>
                  <a:lnTo>
                    <a:pt x="11988" y="9875"/>
                  </a:lnTo>
                  <a:cubicBezTo>
                    <a:pt x="11988" y="9808"/>
                    <a:pt x="11923" y="9753"/>
                    <a:pt x="11869" y="9753"/>
                  </a:cubicBezTo>
                  <a:lnTo>
                    <a:pt x="7464" y="9753"/>
                  </a:lnTo>
                  <a:cubicBezTo>
                    <a:pt x="7345" y="9753"/>
                    <a:pt x="7214" y="9819"/>
                    <a:pt x="7095" y="9875"/>
                  </a:cubicBezTo>
                  <a:cubicBezTo>
                    <a:pt x="6976" y="9930"/>
                    <a:pt x="250" y="15804"/>
                    <a:pt x="250" y="15804"/>
                  </a:cubicBezTo>
                  <a:cubicBezTo>
                    <a:pt x="130" y="15926"/>
                    <a:pt x="0" y="16059"/>
                    <a:pt x="0" y="16236"/>
                  </a:cubicBezTo>
                  <a:lnTo>
                    <a:pt x="0" y="20292"/>
                  </a:lnTo>
                  <a:cubicBezTo>
                    <a:pt x="0" y="20603"/>
                    <a:pt x="65" y="20857"/>
                    <a:pt x="250" y="21046"/>
                  </a:cubicBezTo>
                  <a:cubicBezTo>
                    <a:pt x="434" y="21234"/>
                    <a:pt x="618" y="21301"/>
                    <a:pt x="857" y="21301"/>
                  </a:cubicBezTo>
                  <a:cubicBezTo>
                    <a:pt x="1096" y="21301"/>
                    <a:pt x="1345" y="21179"/>
                    <a:pt x="1530" y="21046"/>
                  </a:cubicBezTo>
                  <a:cubicBezTo>
                    <a:pt x="3244" y="19672"/>
                    <a:pt x="4947" y="18231"/>
                    <a:pt x="6791" y="16679"/>
                  </a:cubicBezTo>
                  <a:close/>
                </a:path>
              </a:pathLst>
            </a:custGeom>
            <a:solidFill>
              <a:srgbClr val="FFFFFF"/>
            </a:solidFill>
            <a:ln w="12700" cap="flat">
              <a:noFill/>
              <a:miter lim="400000"/>
            </a:ln>
            <a:effectLst/>
          </p:spPr>
          <p:txBody>
            <a:bodyPr wrap="square" lIns="45719" tIns="45719" rIns="45719" bIns="45719" numCol="1" anchor="ctr">
              <a:noAutofit/>
            </a:bodyPr>
            <a:lstStyle/>
            <a:p>
              <a:pPr>
                <a:defRPr>
                  <a:solidFill>
                    <a:srgbClr val="FFFFFF"/>
                  </a:solidFill>
                </a:defRPr>
              </a:pPr>
              <a:endParaRPr/>
            </a:p>
          </p:txBody>
        </p:sp>
        <p:sp>
          <p:nvSpPr>
            <p:cNvPr id="176" name="B"/>
            <p:cNvSpPr/>
            <p:nvPr/>
          </p:nvSpPr>
          <p:spPr>
            <a:xfrm>
              <a:off x="165343" y="2675572"/>
              <a:ext cx="125462" cy="126303"/>
            </a:xfrm>
            <a:custGeom>
              <a:avLst/>
              <a:gdLst/>
              <a:ahLst/>
              <a:cxnLst>
                <a:cxn ang="0">
                  <a:pos x="wd2" y="hd2"/>
                </a:cxn>
                <a:cxn ang="5400000">
                  <a:pos x="wd2" y="hd2"/>
                </a:cxn>
                <a:cxn ang="10800000">
                  <a:pos x="wd2" y="hd2"/>
                </a:cxn>
                <a:cxn ang="16200000">
                  <a:pos x="wd2" y="hd2"/>
                </a:cxn>
              </a:cxnLst>
              <a:rect l="0" t="0" r="r" b="b"/>
              <a:pathLst>
                <a:path w="21600" h="21600" extrusionOk="0">
                  <a:moveTo>
                    <a:pt x="20923" y="0"/>
                  </a:moveTo>
                  <a:cubicBezTo>
                    <a:pt x="21108" y="0"/>
                    <a:pt x="21294" y="65"/>
                    <a:pt x="21414" y="185"/>
                  </a:cubicBezTo>
                  <a:cubicBezTo>
                    <a:pt x="21534" y="304"/>
                    <a:pt x="21600" y="489"/>
                    <a:pt x="21600" y="673"/>
                  </a:cubicBezTo>
                  <a:lnTo>
                    <a:pt x="21600" y="13890"/>
                  </a:lnTo>
                  <a:cubicBezTo>
                    <a:pt x="21600" y="15725"/>
                    <a:pt x="20988" y="17310"/>
                    <a:pt x="19688" y="18603"/>
                  </a:cubicBezTo>
                  <a:cubicBezTo>
                    <a:pt x="18399" y="19949"/>
                    <a:pt x="16793" y="20557"/>
                    <a:pt x="15012" y="20557"/>
                  </a:cubicBezTo>
                  <a:cubicBezTo>
                    <a:pt x="14455" y="20557"/>
                    <a:pt x="13908" y="20492"/>
                    <a:pt x="13351" y="20308"/>
                  </a:cubicBezTo>
                  <a:cubicBezTo>
                    <a:pt x="12794" y="20123"/>
                    <a:pt x="12302" y="19938"/>
                    <a:pt x="11876" y="19634"/>
                  </a:cubicBezTo>
                  <a:cubicBezTo>
                    <a:pt x="11756" y="19569"/>
                    <a:pt x="11625" y="19515"/>
                    <a:pt x="11450" y="19515"/>
                  </a:cubicBezTo>
                  <a:cubicBezTo>
                    <a:pt x="11275" y="19515"/>
                    <a:pt x="11079" y="19580"/>
                    <a:pt x="10958" y="19765"/>
                  </a:cubicBezTo>
                  <a:cubicBezTo>
                    <a:pt x="10467" y="20319"/>
                    <a:pt x="9789" y="20807"/>
                    <a:pt x="8992" y="21111"/>
                  </a:cubicBezTo>
                  <a:cubicBezTo>
                    <a:pt x="8194" y="21415"/>
                    <a:pt x="7397" y="21600"/>
                    <a:pt x="6588" y="21600"/>
                  </a:cubicBezTo>
                  <a:cubicBezTo>
                    <a:pt x="4807" y="21600"/>
                    <a:pt x="3267" y="20927"/>
                    <a:pt x="1912" y="19645"/>
                  </a:cubicBezTo>
                  <a:cubicBezTo>
                    <a:pt x="623" y="18364"/>
                    <a:pt x="0" y="16767"/>
                    <a:pt x="0" y="14932"/>
                  </a:cubicBezTo>
                  <a:lnTo>
                    <a:pt x="0" y="673"/>
                  </a:lnTo>
                  <a:cubicBezTo>
                    <a:pt x="0" y="489"/>
                    <a:pt x="66" y="304"/>
                    <a:pt x="186" y="185"/>
                  </a:cubicBezTo>
                  <a:cubicBezTo>
                    <a:pt x="306" y="65"/>
                    <a:pt x="492" y="0"/>
                    <a:pt x="677" y="0"/>
                  </a:cubicBezTo>
                  <a:lnTo>
                    <a:pt x="20934" y="0"/>
                  </a:lnTo>
                  <a:close/>
                  <a:moveTo>
                    <a:pt x="12980" y="13640"/>
                  </a:moveTo>
                  <a:cubicBezTo>
                    <a:pt x="12980" y="14194"/>
                    <a:pt x="13165" y="14682"/>
                    <a:pt x="13592" y="15052"/>
                  </a:cubicBezTo>
                  <a:cubicBezTo>
                    <a:pt x="14018" y="15421"/>
                    <a:pt x="14520" y="15605"/>
                    <a:pt x="15066" y="15605"/>
                  </a:cubicBezTo>
                  <a:cubicBezTo>
                    <a:pt x="15613" y="15605"/>
                    <a:pt x="16115" y="15421"/>
                    <a:pt x="16487" y="15052"/>
                  </a:cubicBezTo>
                  <a:cubicBezTo>
                    <a:pt x="16913" y="14682"/>
                    <a:pt x="17099" y="14194"/>
                    <a:pt x="17099" y="13640"/>
                  </a:cubicBezTo>
                  <a:lnTo>
                    <a:pt x="17099" y="5810"/>
                  </a:lnTo>
                  <a:cubicBezTo>
                    <a:pt x="17099" y="5625"/>
                    <a:pt x="17033" y="5441"/>
                    <a:pt x="16913" y="5321"/>
                  </a:cubicBezTo>
                  <a:cubicBezTo>
                    <a:pt x="16793" y="5202"/>
                    <a:pt x="16607" y="5137"/>
                    <a:pt x="16421" y="5137"/>
                  </a:cubicBezTo>
                  <a:lnTo>
                    <a:pt x="13646" y="5137"/>
                  </a:lnTo>
                  <a:cubicBezTo>
                    <a:pt x="13460" y="5137"/>
                    <a:pt x="13275" y="5202"/>
                    <a:pt x="13154" y="5321"/>
                  </a:cubicBezTo>
                  <a:cubicBezTo>
                    <a:pt x="13034" y="5441"/>
                    <a:pt x="12969" y="5625"/>
                    <a:pt x="12969" y="5810"/>
                  </a:cubicBezTo>
                  <a:cubicBezTo>
                    <a:pt x="12969" y="5810"/>
                    <a:pt x="12969" y="13640"/>
                    <a:pt x="12969" y="13640"/>
                  </a:cubicBezTo>
                  <a:close/>
                  <a:moveTo>
                    <a:pt x="4545" y="14498"/>
                  </a:moveTo>
                  <a:cubicBezTo>
                    <a:pt x="4545" y="15052"/>
                    <a:pt x="4731" y="15540"/>
                    <a:pt x="5157" y="15964"/>
                  </a:cubicBezTo>
                  <a:cubicBezTo>
                    <a:pt x="5583" y="16387"/>
                    <a:pt x="6086" y="16572"/>
                    <a:pt x="6577" y="16572"/>
                  </a:cubicBezTo>
                  <a:cubicBezTo>
                    <a:pt x="7134" y="16572"/>
                    <a:pt x="7681" y="16387"/>
                    <a:pt x="8052" y="15964"/>
                  </a:cubicBezTo>
                  <a:cubicBezTo>
                    <a:pt x="8424" y="15540"/>
                    <a:pt x="8664" y="15106"/>
                    <a:pt x="8664" y="14498"/>
                  </a:cubicBezTo>
                  <a:lnTo>
                    <a:pt x="8664" y="5810"/>
                  </a:lnTo>
                  <a:cubicBezTo>
                    <a:pt x="8664" y="5625"/>
                    <a:pt x="8598" y="5441"/>
                    <a:pt x="8478" y="5321"/>
                  </a:cubicBezTo>
                  <a:cubicBezTo>
                    <a:pt x="8358" y="5202"/>
                    <a:pt x="8172" y="5137"/>
                    <a:pt x="7987" y="5137"/>
                  </a:cubicBezTo>
                  <a:lnTo>
                    <a:pt x="5212" y="5137"/>
                  </a:lnTo>
                  <a:cubicBezTo>
                    <a:pt x="5026" y="5137"/>
                    <a:pt x="4840" y="5202"/>
                    <a:pt x="4720" y="5321"/>
                  </a:cubicBezTo>
                  <a:cubicBezTo>
                    <a:pt x="4600" y="5441"/>
                    <a:pt x="4534" y="5625"/>
                    <a:pt x="4534" y="5810"/>
                  </a:cubicBezTo>
                  <a:cubicBezTo>
                    <a:pt x="4534" y="5810"/>
                    <a:pt x="4534" y="14498"/>
                    <a:pt x="4534" y="14498"/>
                  </a:cubicBezTo>
                  <a:close/>
                </a:path>
              </a:pathLst>
            </a:custGeom>
            <a:solidFill>
              <a:srgbClr val="FFFFFF"/>
            </a:solidFill>
            <a:ln w="12700" cap="flat">
              <a:noFill/>
              <a:miter lim="400000"/>
            </a:ln>
            <a:effectLst/>
          </p:spPr>
          <p:txBody>
            <a:bodyPr wrap="square" lIns="45719" tIns="45719" rIns="45719" bIns="45719" numCol="1" anchor="ctr">
              <a:noAutofit/>
            </a:bodyPr>
            <a:lstStyle/>
            <a:p>
              <a:pPr>
                <a:defRPr>
                  <a:solidFill>
                    <a:srgbClr val="FFFFFF"/>
                  </a:solidFill>
                </a:defRPr>
              </a:pPr>
              <a:endParaRPr/>
            </a:p>
          </p:txBody>
        </p:sp>
        <p:sp>
          <p:nvSpPr>
            <p:cNvPr id="177" name="E"/>
            <p:cNvSpPr/>
            <p:nvPr/>
          </p:nvSpPr>
          <p:spPr>
            <a:xfrm>
              <a:off x="257551" y="2586482"/>
              <a:ext cx="34333" cy="45784"/>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lnTo>
                    <a:pt x="21600" y="0"/>
                  </a:lnTo>
                  <a:lnTo>
                    <a:pt x="21600" y="3895"/>
                  </a:lnTo>
                  <a:lnTo>
                    <a:pt x="5390" y="3895"/>
                  </a:lnTo>
                  <a:lnTo>
                    <a:pt x="5390" y="8778"/>
                  </a:lnTo>
                  <a:lnTo>
                    <a:pt x="20921" y="8778"/>
                  </a:lnTo>
                  <a:lnTo>
                    <a:pt x="20921" y="12493"/>
                  </a:lnTo>
                  <a:lnTo>
                    <a:pt x="5390" y="12493"/>
                  </a:lnTo>
                  <a:lnTo>
                    <a:pt x="5390" y="17376"/>
                  </a:lnTo>
                  <a:lnTo>
                    <a:pt x="21600" y="17376"/>
                  </a:lnTo>
                  <a:lnTo>
                    <a:pt x="21600" y="21600"/>
                  </a:lnTo>
                  <a:close/>
                </a:path>
              </a:pathLst>
            </a:custGeom>
            <a:solidFill>
              <a:srgbClr val="FFFFFF"/>
            </a:solidFill>
            <a:ln w="12700" cap="flat">
              <a:noFill/>
              <a:miter lim="400000"/>
            </a:ln>
            <a:effectLst/>
          </p:spPr>
          <p:txBody>
            <a:bodyPr wrap="square" lIns="45719" tIns="45719" rIns="45719" bIns="45719" numCol="1" anchor="ctr">
              <a:noAutofit/>
            </a:bodyPr>
            <a:lstStyle/>
            <a:p>
              <a:pPr>
                <a:defRPr>
                  <a:solidFill>
                    <a:srgbClr val="FFFFFF"/>
                  </a:solidFill>
                </a:defRPr>
              </a:pPr>
              <a:endParaRPr/>
            </a:p>
          </p:txBody>
        </p:sp>
        <p:sp>
          <p:nvSpPr>
            <p:cNvPr id="178" name="H"/>
            <p:cNvSpPr/>
            <p:nvPr/>
          </p:nvSpPr>
          <p:spPr>
            <a:xfrm>
              <a:off x="210019" y="2586482"/>
              <a:ext cx="39664" cy="45784"/>
            </a:xfrm>
            <a:custGeom>
              <a:avLst/>
              <a:gdLst/>
              <a:ahLst/>
              <a:cxnLst>
                <a:cxn ang="0">
                  <a:pos x="wd2" y="hd2"/>
                </a:cxn>
                <a:cxn ang="5400000">
                  <a:pos x="wd2" y="hd2"/>
                </a:cxn>
                <a:cxn ang="10800000">
                  <a:pos x="wd2" y="hd2"/>
                </a:cxn>
                <a:cxn ang="16200000">
                  <a:pos x="wd2" y="hd2"/>
                </a:cxn>
              </a:cxnLst>
              <a:rect l="0" t="0" r="r" b="b"/>
              <a:pathLst>
                <a:path w="21600" h="21600" extrusionOk="0">
                  <a:moveTo>
                    <a:pt x="16934" y="21600"/>
                  </a:moveTo>
                  <a:lnTo>
                    <a:pt x="16934" y="12822"/>
                  </a:lnTo>
                  <a:lnTo>
                    <a:pt x="4666" y="12822"/>
                  </a:lnTo>
                  <a:lnTo>
                    <a:pt x="4666" y="21600"/>
                  </a:lnTo>
                  <a:lnTo>
                    <a:pt x="0" y="21600"/>
                  </a:lnTo>
                  <a:lnTo>
                    <a:pt x="0" y="0"/>
                  </a:lnTo>
                  <a:lnTo>
                    <a:pt x="4666" y="0"/>
                  </a:lnTo>
                  <a:lnTo>
                    <a:pt x="4666" y="9107"/>
                  </a:lnTo>
                  <a:lnTo>
                    <a:pt x="16934" y="9107"/>
                  </a:lnTo>
                  <a:lnTo>
                    <a:pt x="16934" y="0"/>
                  </a:lnTo>
                  <a:lnTo>
                    <a:pt x="21600" y="0"/>
                  </a:lnTo>
                  <a:lnTo>
                    <a:pt x="21600" y="21600"/>
                  </a:lnTo>
                  <a:lnTo>
                    <a:pt x="16934" y="21600"/>
                  </a:lnTo>
                  <a:close/>
                </a:path>
              </a:pathLst>
            </a:custGeom>
            <a:solidFill>
              <a:srgbClr val="FFFFFF"/>
            </a:solidFill>
            <a:ln w="12700" cap="flat">
              <a:noFill/>
              <a:miter lim="400000"/>
            </a:ln>
            <a:effectLst/>
          </p:spPr>
          <p:txBody>
            <a:bodyPr wrap="square" lIns="45719" tIns="45719" rIns="45719" bIns="45719" numCol="1" anchor="ctr">
              <a:noAutofit/>
            </a:bodyPr>
            <a:lstStyle/>
            <a:p>
              <a:pPr>
                <a:defRPr>
                  <a:solidFill>
                    <a:srgbClr val="FFFFFF"/>
                  </a:solidFill>
                </a:defRPr>
              </a:pPr>
              <a:endParaRPr/>
            </a:p>
          </p:txBody>
        </p:sp>
        <p:sp>
          <p:nvSpPr>
            <p:cNvPr id="179" name="T"/>
            <p:cNvSpPr/>
            <p:nvPr/>
          </p:nvSpPr>
          <p:spPr>
            <a:xfrm>
              <a:off x="167119" y="2586482"/>
              <a:ext cx="37570" cy="45784"/>
            </a:xfrm>
            <a:custGeom>
              <a:avLst/>
              <a:gdLst/>
              <a:ahLst/>
              <a:cxnLst>
                <a:cxn ang="0">
                  <a:pos x="wd2" y="hd2"/>
                </a:cxn>
                <a:cxn ang="5400000">
                  <a:pos x="wd2" y="hd2"/>
                </a:cxn>
                <a:cxn ang="10800000">
                  <a:pos x="wd2" y="hd2"/>
                </a:cxn>
                <a:cxn ang="16200000">
                  <a:pos x="wd2" y="hd2"/>
                </a:cxn>
              </a:cxnLst>
              <a:rect l="0" t="0" r="r" b="b"/>
              <a:pathLst>
                <a:path w="21600" h="21600" extrusionOk="0">
                  <a:moveTo>
                    <a:pt x="8428" y="3715"/>
                  </a:moveTo>
                  <a:lnTo>
                    <a:pt x="0" y="3715"/>
                  </a:lnTo>
                  <a:lnTo>
                    <a:pt x="0" y="0"/>
                  </a:lnTo>
                  <a:lnTo>
                    <a:pt x="21600" y="0"/>
                  </a:lnTo>
                  <a:lnTo>
                    <a:pt x="21600" y="3715"/>
                  </a:lnTo>
                  <a:lnTo>
                    <a:pt x="13172" y="3715"/>
                  </a:lnTo>
                  <a:lnTo>
                    <a:pt x="13172" y="21600"/>
                  </a:lnTo>
                  <a:lnTo>
                    <a:pt x="8246" y="21600"/>
                  </a:lnTo>
                  <a:lnTo>
                    <a:pt x="8246" y="3715"/>
                  </a:lnTo>
                  <a:lnTo>
                    <a:pt x="8465" y="3715"/>
                  </a:lnTo>
                  <a:close/>
                </a:path>
              </a:pathLst>
            </a:custGeom>
            <a:solidFill>
              <a:srgbClr val="FFFFFF"/>
            </a:solidFill>
            <a:ln w="12700" cap="flat">
              <a:noFill/>
              <a:miter lim="400000"/>
            </a:ln>
            <a:effectLst/>
          </p:spPr>
          <p:txBody>
            <a:bodyPr wrap="square" lIns="45719" tIns="45719" rIns="45719" bIns="45719" numCol="1" anchor="ctr">
              <a:noAutofit/>
            </a:bodyPr>
            <a:lstStyle/>
            <a:p>
              <a:pPr>
                <a:defRPr>
                  <a:solidFill>
                    <a:srgbClr val="FFFFFF"/>
                  </a:solidFill>
                </a:defRPr>
              </a:pPr>
              <a:endParaRPr/>
            </a:p>
          </p:txBody>
        </p:sp>
        <p:sp>
          <p:nvSpPr>
            <p:cNvPr id="180" name="Bridge Graphic"/>
            <p:cNvSpPr/>
            <p:nvPr/>
          </p:nvSpPr>
          <p:spPr>
            <a:xfrm>
              <a:off x="-1" y="0"/>
              <a:ext cx="457032" cy="153459"/>
            </a:xfrm>
            <a:custGeom>
              <a:avLst/>
              <a:gdLst/>
              <a:ahLst/>
              <a:cxnLst>
                <a:cxn ang="0">
                  <a:pos x="wd2" y="hd2"/>
                </a:cxn>
                <a:cxn ang="5400000">
                  <a:pos x="wd2" y="hd2"/>
                </a:cxn>
                <a:cxn ang="10800000">
                  <a:pos x="wd2" y="hd2"/>
                </a:cxn>
                <a:cxn ang="16200000">
                  <a:pos x="wd2" y="hd2"/>
                </a:cxn>
              </a:cxnLst>
              <a:rect l="0" t="0" r="r" b="b"/>
              <a:pathLst>
                <a:path w="21570" h="21535" extrusionOk="0">
                  <a:moveTo>
                    <a:pt x="21469" y="19649"/>
                  </a:moveTo>
                  <a:cubicBezTo>
                    <a:pt x="16033" y="15478"/>
                    <a:pt x="13808" y="5293"/>
                    <a:pt x="13161" y="2139"/>
                  </a:cubicBezTo>
                  <a:lnTo>
                    <a:pt x="13161" y="294"/>
                  </a:lnTo>
                  <a:cubicBezTo>
                    <a:pt x="13161" y="214"/>
                    <a:pt x="13152" y="134"/>
                    <a:pt x="13134" y="80"/>
                  </a:cubicBezTo>
                  <a:cubicBezTo>
                    <a:pt x="13116" y="27"/>
                    <a:pt x="13089" y="0"/>
                    <a:pt x="13062" y="0"/>
                  </a:cubicBezTo>
                  <a:lnTo>
                    <a:pt x="12514" y="0"/>
                  </a:lnTo>
                  <a:cubicBezTo>
                    <a:pt x="12487" y="0"/>
                    <a:pt x="12460" y="27"/>
                    <a:pt x="12442" y="80"/>
                  </a:cubicBezTo>
                  <a:cubicBezTo>
                    <a:pt x="12424" y="134"/>
                    <a:pt x="12415" y="214"/>
                    <a:pt x="12415" y="294"/>
                  </a:cubicBezTo>
                  <a:lnTo>
                    <a:pt x="12415" y="17510"/>
                  </a:lnTo>
                  <a:cubicBezTo>
                    <a:pt x="12110" y="17510"/>
                    <a:pt x="11112" y="17483"/>
                    <a:pt x="10798" y="17483"/>
                  </a:cubicBezTo>
                  <a:lnTo>
                    <a:pt x="10771" y="17483"/>
                  </a:lnTo>
                  <a:cubicBezTo>
                    <a:pt x="10457" y="17483"/>
                    <a:pt x="9459" y="17483"/>
                    <a:pt x="9154" y="17510"/>
                  </a:cubicBezTo>
                  <a:lnTo>
                    <a:pt x="9154" y="294"/>
                  </a:lnTo>
                  <a:cubicBezTo>
                    <a:pt x="9154" y="214"/>
                    <a:pt x="9145" y="134"/>
                    <a:pt x="9127" y="80"/>
                  </a:cubicBezTo>
                  <a:cubicBezTo>
                    <a:pt x="9109" y="27"/>
                    <a:pt x="9082" y="0"/>
                    <a:pt x="9055" y="0"/>
                  </a:cubicBezTo>
                  <a:lnTo>
                    <a:pt x="8507" y="0"/>
                  </a:lnTo>
                  <a:cubicBezTo>
                    <a:pt x="8480" y="0"/>
                    <a:pt x="8453" y="27"/>
                    <a:pt x="8435" y="80"/>
                  </a:cubicBezTo>
                  <a:cubicBezTo>
                    <a:pt x="8417" y="134"/>
                    <a:pt x="8408" y="214"/>
                    <a:pt x="8408" y="294"/>
                  </a:cubicBezTo>
                  <a:lnTo>
                    <a:pt x="8408" y="2139"/>
                  </a:lnTo>
                  <a:cubicBezTo>
                    <a:pt x="7761" y="5293"/>
                    <a:pt x="5533" y="15478"/>
                    <a:pt x="91" y="19649"/>
                  </a:cubicBezTo>
                  <a:cubicBezTo>
                    <a:pt x="-8" y="19729"/>
                    <a:pt x="-17" y="20130"/>
                    <a:pt x="19" y="20718"/>
                  </a:cubicBezTo>
                  <a:cubicBezTo>
                    <a:pt x="55" y="21359"/>
                    <a:pt x="118" y="21600"/>
                    <a:pt x="280" y="21520"/>
                  </a:cubicBezTo>
                  <a:cubicBezTo>
                    <a:pt x="1996" y="20798"/>
                    <a:pt x="3523" y="20237"/>
                    <a:pt x="5239" y="19862"/>
                  </a:cubicBezTo>
                  <a:cubicBezTo>
                    <a:pt x="5239" y="19862"/>
                    <a:pt x="5239" y="19889"/>
                    <a:pt x="5248" y="19889"/>
                  </a:cubicBezTo>
                  <a:cubicBezTo>
                    <a:pt x="5257" y="19889"/>
                    <a:pt x="5266" y="19862"/>
                    <a:pt x="5275" y="19862"/>
                  </a:cubicBezTo>
                  <a:cubicBezTo>
                    <a:pt x="6174" y="19675"/>
                    <a:pt x="7306" y="19542"/>
                    <a:pt x="8411" y="19461"/>
                  </a:cubicBezTo>
                  <a:lnTo>
                    <a:pt x="8411" y="21226"/>
                  </a:lnTo>
                  <a:cubicBezTo>
                    <a:pt x="8411" y="21306"/>
                    <a:pt x="8420" y="21386"/>
                    <a:pt x="8438" y="21440"/>
                  </a:cubicBezTo>
                  <a:cubicBezTo>
                    <a:pt x="8456" y="21493"/>
                    <a:pt x="8483" y="21520"/>
                    <a:pt x="8510" y="21520"/>
                  </a:cubicBezTo>
                  <a:lnTo>
                    <a:pt x="9058" y="21520"/>
                  </a:lnTo>
                  <a:cubicBezTo>
                    <a:pt x="9085" y="21520"/>
                    <a:pt x="9112" y="21493"/>
                    <a:pt x="9130" y="21440"/>
                  </a:cubicBezTo>
                  <a:cubicBezTo>
                    <a:pt x="9148" y="21386"/>
                    <a:pt x="9157" y="21306"/>
                    <a:pt x="9157" y="21226"/>
                  </a:cubicBezTo>
                  <a:lnTo>
                    <a:pt x="9157" y="19408"/>
                  </a:lnTo>
                  <a:cubicBezTo>
                    <a:pt x="9741" y="19381"/>
                    <a:pt x="10298" y="19354"/>
                    <a:pt x="10783" y="19354"/>
                  </a:cubicBezTo>
                  <a:cubicBezTo>
                    <a:pt x="11268" y="19354"/>
                    <a:pt x="11825" y="19381"/>
                    <a:pt x="12409" y="19408"/>
                  </a:cubicBezTo>
                  <a:lnTo>
                    <a:pt x="12409" y="21226"/>
                  </a:lnTo>
                  <a:cubicBezTo>
                    <a:pt x="12409" y="21306"/>
                    <a:pt x="12418" y="21386"/>
                    <a:pt x="12436" y="21440"/>
                  </a:cubicBezTo>
                  <a:cubicBezTo>
                    <a:pt x="12454" y="21493"/>
                    <a:pt x="12481" y="21520"/>
                    <a:pt x="12508" y="21520"/>
                  </a:cubicBezTo>
                  <a:lnTo>
                    <a:pt x="13056" y="21520"/>
                  </a:lnTo>
                  <a:cubicBezTo>
                    <a:pt x="13083" y="21520"/>
                    <a:pt x="13110" y="21493"/>
                    <a:pt x="13128" y="21440"/>
                  </a:cubicBezTo>
                  <a:cubicBezTo>
                    <a:pt x="13146" y="21386"/>
                    <a:pt x="13155" y="21306"/>
                    <a:pt x="13155" y="21226"/>
                  </a:cubicBezTo>
                  <a:lnTo>
                    <a:pt x="13155" y="19461"/>
                  </a:lnTo>
                  <a:cubicBezTo>
                    <a:pt x="14260" y="19542"/>
                    <a:pt x="15392" y="19675"/>
                    <a:pt x="16291" y="19862"/>
                  </a:cubicBezTo>
                  <a:cubicBezTo>
                    <a:pt x="16300" y="19862"/>
                    <a:pt x="16309" y="19889"/>
                    <a:pt x="16318" y="19889"/>
                  </a:cubicBezTo>
                  <a:cubicBezTo>
                    <a:pt x="16318" y="19889"/>
                    <a:pt x="16318" y="19862"/>
                    <a:pt x="16327" y="19862"/>
                  </a:cubicBezTo>
                  <a:cubicBezTo>
                    <a:pt x="18052" y="20210"/>
                    <a:pt x="19579" y="20771"/>
                    <a:pt x="21295" y="21520"/>
                  </a:cubicBezTo>
                  <a:cubicBezTo>
                    <a:pt x="21448" y="21573"/>
                    <a:pt x="21520" y="21359"/>
                    <a:pt x="21556" y="20718"/>
                  </a:cubicBezTo>
                  <a:cubicBezTo>
                    <a:pt x="21583" y="20156"/>
                    <a:pt x="21574" y="19729"/>
                    <a:pt x="21475" y="19649"/>
                  </a:cubicBezTo>
                  <a:close/>
                  <a:moveTo>
                    <a:pt x="8408" y="17563"/>
                  </a:moveTo>
                  <a:cubicBezTo>
                    <a:pt x="7833" y="17617"/>
                    <a:pt x="7258" y="17670"/>
                    <a:pt x="6683" y="17750"/>
                  </a:cubicBezTo>
                  <a:cubicBezTo>
                    <a:pt x="7303" y="16628"/>
                    <a:pt x="7860" y="15318"/>
                    <a:pt x="8408" y="13553"/>
                  </a:cubicBezTo>
                  <a:lnTo>
                    <a:pt x="8408" y="17563"/>
                  </a:lnTo>
                  <a:close/>
                  <a:moveTo>
                    <a:pt x="8408" y="10533"/>
                  </a:moveTo>
                  <a:cubicBezTo>
                    <a:pt x="7402" y="14329"/>
                    <a:pt x="6440" y="16200"/>
                    <a:pt x="5075" y="18018"/>
                  </a:cubicBezTo>
                  <a:cubicBezTo>
                    <a:pt x="4347" y="18178"/>
                    <a:pt x="3610" y="18365"/>
                    <a:pt x="2873" y="18606"/>
                  </a:cubicBezTo>
                  <a:cubicBezTo>
                    <a:pt x="5847" y="14596"/>
                    <a:pt x="7545" y="9116"/>
                    <a:pt x="8408" y="5614"/>
                  </a:cubicBezTo>
                  <a:lnTo>
                    <a:pt x="8408" y="10533"/>
                  </a:lnTo>
                  <a:close/>
                  <a:moveTo>
                    <a:pt x="13161" y="17563"/>
                  </a:moveTo>
                  <a:lnTo>
                    <a:pt x="13161" y="13553"/>
                  </a:lnTo>
                  <a:cubicBezTo>
                    <a:pt x="13709" y="15318"/>
                    <a:pt x="14257" y="16628"/>
                    <a:pt x="14886" y="17750"/>
                  </a:cubicBezTo>
                  <a:cubicBezTo>
                    <a:pt x="14311" y="17670"/>
                    <a:pt x="13736" y="17617"/>
                    <a:pt x="13161" y="17563"/>
                  </a:cubicBezTo>
                  <a:close/>
                  <a:moveTo>
                    <a:pt x="16494" y="18045"/>
                  </a:moveTo>
                  <a:cubicBezTo>
                    <a:pt x="15138" y="16227"/>
                    <a:pt x="14167" y="14355"/>
                    <a:pt x="13161" y="10559"/>
                  </a:cubicBezTo>
                  <a:lnTo>
                    <a:pt x="13161" y="5614"/>
                  </a:lnTo>
                  <a:cubicBezTo>
                    <a:pt x="14033" y="9116"/>
                    <a:pt x="15722" y="14596"/>
                    <a:pt x="18696" y="18606"/>
                  </a:cubicBezTo>
                  <a:cubicBezTo>
                    <a:pt x="17959" y="18392"/>
                    <a:pt x="17222" y="18178"/>
                    <a:pt x="16494" y="18045"/>
                  </a:cubicBezTo>
                  <a:close/>
                </a:path>
              </a:pathLst>
            </a:custGeom>
            <a:solidFill>
              <a:srgbClr val="FFFFFF"/>
            </a:solidFill>
            <a:ln w="12700" cap="flat">
              <a:noFill/>
              <a:miter lim="400000"/>
            </a:ln>
            <a:effectLst/>
          </p:spPr>
          <p:txBody>
            <a:bodyPr wrap="square" lIns="45719" tIns="45719" rIns="45719" bIns="45719" numCol="1" anchor="ctr">
              <a:noAutofit/>
            </a:bodyPr>
            <a:lstStyle/>
            <a:p>
              <a:pPr>
                <a:defRPr>
                  <a:solidFill>
                    <a:srgbClr val="FFFFFF"/>
                  </a:solidFill>
                </a:defRPr>
              </a:pPr>
              <a:endParaRPr/>
            </a:p>
          </p:txBody>
        </p:sp>
      </p:gr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cSld name="Blank with Subheader - Data &amp; AI">
    <p:spTree>
      <p:nvGrpSpPr>
        <p:cNvPr id="1" name=""/>
        <p:cNvGrpSpPr/>
        <p:nvPr/>
      </p:nvGrpSpPr>
      <p:grpSpPr>
        <a:xfrm>
          <a:off x="0" y="0"/>
          <a:ext cx="0" cy="0"/>
          <a:chOff x="0" y="0"/>
          <a:chExt cx="0" cy="0"/>
        </a:xfrm>
      </p:grpSpPr>
      <p:sp>
        <p:nvSpPr>
          <p:cNvPr id="188" name="Body Level One…"/>
          <p:cNvSpPr txBox="1">
            <a:spLocks noGrp="1"/>
          </p:cNvSpPr>
          <p:nvPr>
            <p:ph type="body" sz="quarter" idx="1" hasCustomPrompt="1"/>
          </p:nvPr>
        </p:nvSpPr>
        <p:spPr>
          <a:xfrm>
            <a:off x="1101865" y="358537"/>
            <a:ext cx="3368536" cy="273051"/>
          </a:xfrm>
          <a:prstGeom prst="rect">
            <a:avLst/>
          </a:prstGeom>
        </p:spPr>
        <p:txBody>
          <a:bodyPr/>
          <a:lstStyle>
            <a:lvl1pPr>
              <a:lnSpc>
                <a:spcPct val="90000"/>
              </a:lnSpc>
              <a:spcBef>
                <a:spcPts val="1000"/>
              </a:spcBef>
              <a:defRPr sz="900" cap="all" spc="100">
                <a:solidFill>
                  <a:srgbClr val="242834"/>
                </a:solidFill>
                <a:latin typeface="Avenir Next Demi Bold"/>
                <a:ea typeface="Avenir Next Demi Bold"/>
                <a:cs typeface="Avenir Next Demi Bold"/>
                <a:sym typeface="Avenir Next Demi Bold"/>
              </a:defRPr>
            </a:lvl1pPr>
            <a:lvl2pPr marL="229393" indent="-115093">
              <a:lnSpc>
                <a:spcPct val="90000"/>
              </a:lnSpc>
              <a:spcBef>
                <a:spcPts val="1000"/>
              </a:spcBef>
              <a:defRPr sz="900" cap="all" spc="100">
                <a:solidFill>
                  <a:srgbClr val="242834"/>
                </a:solidFill>
                <a:latin typeface="Avenir Next Demi Bold"/>
                <a:ea typeface="Avenir Next Demi Bold"/>
                <a:cs typeface="Avenir Next Demi Bold"/>
                <a:sym typeface="Avenir Next Demi Bold"/>
              </a:defRPr>
            </a:lvl2pPr>
            <a:lvl3pPr marL="457200" indent="-114300">
              <a:lnSpc>
                <a:spcPct val="90000"/>
              </a:lnSpc>
              <a:spcBef>
                <a:spcPts val="1000"/>
              </a:spcBef>
              <a:defRPr sz="900" cap="all" spc="100">
                <a:solidFill>
                  <a:srgbClr val="242834"/>
                </a:solidFill>
                <a:latin typeface="Avenir Next Demi Bold"/>
                <a:ea typeface="Avenir Next Demi Bold"/>
                <a:cs typeface="Avenir Next Demi Bold"/>
                <a:sym typeface="Avenir Next Demi Bold"/>
              </a:defRPr>
            </a:lvl3pPr>
            <a:lvl4pPr marL="685800" indent="-114300">
              <a:lnSpc>
                <a:spcPct val="90000"/>
              </a:lnSpc>
              <a:spcBef>
                <a:spcPts val="1000"/>
              </a:spcBef>
              <a:defRPr sz="900" cap="all" spc="100">
                <a:solidFill>
                  <a:srgbClr val="242834"/>
                </a:solidFill>
                <a:latin typeface="Avenir Next Demi Bold"/>
                <a:ea typeface="Avenir Next Demi Bold"/>
                <a:cs typeface="Avenir Next Demi Bold"/>
                <a:sym typeface="Avenir Next Demi Bold"/>
              </a:defRPr>
            </a:lvl4pPr>
            <a:lvl5pPr marL="914400" indent="-114300">
              <a:lnSpc>
                <a:spcPct val="90000"/>
              </a:lnSpc>
              <a:spcBef>
                <a:spcPts val="1000"/>
              </a:spcBef>
              <a:defRPr sz="900" cap="all" spc="100">
                <a:solidFill>
                  <a:srgbClr val="242834"/>
                </a:solidFill>
                <a:latin typeface="Avenir Next Demi Bold"/>
                <a:ea typeface="Avenir Next Demi Bold"/>
                <a:cs typeface="Avenir Next Demi Bold"/>
                <a:sym typeface="Avenir Next Demi Bold"/>
              </a:defRPr>
            </a:lvl5pPr>
          </a:lstStyle>
          <a:p>
            <a:r>
              <a:t>SUBHEADER</a:t>
            </a:r>
          </a:p>
          <a:p>
            <a:pPr lvl="1"/>
            <a:endParaRPr/>
          </a:p>
          <a:p>
            <a:pPr lvl="2"/>
            <a:endParaRPr/>
          </a:p>
          <a:p>
            <a:pPr lvl="3"/>
            <a:endParaRPr/>
          </a:p>
          <a:p>
            <a:pPr lvl="4"/>
            <a:endParaRPr/>
          </a:p>
        </p:txBody>
      </p:sp>
      <p:sp>
        <p:nvSpPr>
          <p:cNvPr id="189" name="Slide Number"/>
          <p:cNvSpPr txBox="1">
            <a:spLocks noGrp="1"/>
          </p:cNvSpPr>
          <p:nvPr>
            <p:ph type="sldNum" sz="quarter" idx="2"/>
          </p:nvPr>
        </p:nvSpPr>
        <p:spPr>
          <a:prstGeom prst="rect">
            <a:avLst/>
          </a:prstGeom>
        </p:spPr>
        <p:txBody>
          <a:bodyPr/>
          <a:lstStyle/>
          <a:p>
            <a:fld id="{86CB4B4D-7CA3-9044-876B-883B54F8677D}" type="slidenum">
              <a:t>‹#›</a:t>
            </a:fld>
            <a:endParaRPr/>
          </a:p>
        </p:txBody>
      </p:sp>
      <p:grpSp>
        <p:nvGrpSpPr>
          <p:cNvPr id="200" name="The Bridge - Left Rail Graphics"/>
          <p:cNvGrpSpPr/>
          <p:nvPr/>
        </p:nvGrpSpPr>
        <p:grpSpPr>
          <a:xfrm>
            <a:off x="139268" y="367791"/>
            <a:ext cx="457032" cy="3535936"/>
            <a:chOff x="0" y="0"/>
            <a:chExt cx="457030" cy="3535934"/>
          </a:xfrm>
        </p:grpSpPr>
        <p:sp>
          <p:nvSpPr>
            <p:cNvPr id="190" name="E"/>
            <p:cNvSpPr/>
            <p:nvPr/>
          </p:nvSpPr>
          <p:spPr>
            <a:xfrm>
              <a:off x="165660" y="3416808"/>
              <a:ext cx="125145" cy="119127"/>
            </a:xfrm>
            <a:custGeom>
              <a:avLst/>
              <a:gdLst/>
              <a:ahLst/>
              <a:cxnLst>
                <a:cxn ang="0">
                  <a:pos x="wd2" y="hd2"/>
                </a:cxn>
                <a:cxn ang="5400000">
                  <a:pos x="wd2" y="hd2"/>
                </a:cxn>
                <a:cxn ang="10800000">
                  <a:pos x="wd2" y="hd2"/>
                </a:cxn>
                <a:cxn ang="16200000">
                  <a:pos x="wd2" y="hd2"/>
                </a:cxn>
              </a:cxnLst>
              <a:rect l="0" t="0" r="r" b="b"/>
              <a:pathLst>
                <a:path w="21600" h="21600" extrusionOk="0">
                  <a:moveTo>
                    <a:pt x="679" y="21600"/>
                  </a:moveTo>
                  <a:cubicBezTo>
                    <a:pt x="493" y="21600"/>
                    <a:pt x="307" y="21531"/>
                    <a:pt x="186" y="21404"/>
                  </a:cubicBezTo>
                  <a:cubicBezTo>
                    <a:pt x="66" y="21278"/>
                    <a:pt x="0" y="21082"/>
                    <a:pt x="0" y="20886"/>
                  </a:cubicBezTo>
                  <a:lnTo>
                    <a:pt x="0" y="714"/>
                  </a:lnTo>
                  <a:cubicBezTo>
                    <a:pt x="0" y="518"/>
                    <a:pt x="66" y="322"/>
                    <a:pt x="186" y="196"/>
                  </a:cubicBezTo>
                  <a:cubicBezTo>
                    <a:pt x="307" y="69"/>
                    <a:pt x="493" y="0"/>
                    <a:pt x="679" y="0"/>
                  </a:cubicBezTo>
                  <a:lnTo>
                    <a:pt x="20921" y="0"/>
                  </a:lnTo>
                  <a:cubicBezTo>
                    <a:pt x="21107" y="0"/>
                    <a:pt x="21293" y="69"/>
                    <a:pt x="21414" y="196"/>
                  </a:cubicBezTo>
                  <a:cubicBezTo>
                    <a:pt x="21534" y="322"/>
                    <a:pt x="21600" y="518"/>
                    <a:pt x="21600" y="714"/>
                  </a:cubicBezTo>
                  <a:lnTo>
                    <a:pt x="21600" y="20886"/>
                  </a:lnTo>
                  <a:cubicBezTo>
                    <a:pt x="21600" y="21082"/>
                    <a:pt x="21534" y="21278"/>
                    <a:pt x="21414" y="21404"/>
                  </a:cubicBezTo>
                  <a:cubicBezTo>
                    <a:pt x="21293" y="21531"/>
                    <a:pt x="21107" y="21600"/>
                    <a:pt x="20921" y="21600"/>
                  </a:cubicBezTo>
                  <a:lnTo>
                    <a:pt x="17525" y="21600"/>
                  </a:lnTo>
                  <a:cubicBezTo>
                    <a:pt x="17339" y="21600"/>
                    <a:pt x="17153" y="21531"/>
                    <a:pt x="17032" y="21404"/>
                  </a:cubicBezTo>
                  <a:cubicBezTo>
                    <a:pt x="16912" y="21278"/>
                    <a:pt x="16846" y="21082"/>
                    <a:pt x="16846" y="20886"/>
                  </a:cubicBezTo>
                  <a:lnTo>
                    <a:pt x="16846" y="6091"/>
                  </a:lnTo>
                  <a:cubicBezTo>
                    <a:pt x="16846" y="5895"/>
                    <a:pt x="16781" y="5699"/>
                    <a:pt x="16660" y="5573"/>
                  </a:cubicBezTo>
                  <a:cubicBezTo>
                    <a:pt x="16540" y="5446"/>
                    <a:pt x="16353" y="5377"/>
                    <a:pt x="16167" y="5377"/>
                  </a:cubicBezTo>
                  <a:lnTo>
                    <a:pt x="13757" y="5377"/>
                  </a:lnTo>
                  <a:cubicBezTo>
                    <a:pt x="13571" y="5377"/>
                    <a:pt x="13385" y="5446"/>
                    <a:pt x="13265" y="5573"/>
                  </a:cubicBezTo>
                  <a:cubicBezTo>
                    <a:pt x="13144" y="5699"/>
                    <a:pt x="13078" y="5895"/>
                    <a:pt x="13078" y="6091"/>
                  </a:cubicBezTo>
                  <a:lnTo>
                    <a:pt x="13078" y="15567"/>
                  </a:lnTo>
                  <a:cubicBezTo>
                    <a:pt x="13078" y="15762"/>
                    <a:pt x="13013" y="15958"/>
                    <a:pt x="12892" y="16085"/>
                  </a:cubicBezTo>
                  <a:cubicBezTo>
                    <a:pt x="12772" y="16212"/>
                    <a:pt x="12585" y="16281"/>
                    <a:pt x="12399" y="16281"/>
                  </a:cubicBezTo>
                  <a:lnTo>
                    <a:pt x="9310" y="16281"/>
                  </a:lnTo>
                  <a:cubicBezTo>
                    <a:pt x="9124" y="16281"/>
                    <a:pt x="8938" y="16212"/>
                    <a:pt x="8817" y="16085"/>
                  </a:cubicBezTo>
                  <a:cubicBezTo>
                    <a:pt x="8697" y="15958"/>
                    <a:pt x="8631" y="15762"/>
                    <a:pt x="8631" y="15567"/>
                  </a:cubicBezTo>
                  <a:lnTo>
                    <a:pt x="8631" y="6091"/>
                  </a:lnTo>
                  <a:cubicBezTo>
                    <a:pt x="8631" y="5895"/>
                    <a:pt x="8566" y="5699"/>
                    <a:pt x="8445" y="5573"/>
                  </a:cubicBezTo>
                  <a:cubicBezTo>
                    <a:pt x="8325" y="5446"/>
                    <a:pt x="8138" y="5377"/>
                    <a:pt x="7952" y="5377"/>
                  </a:cubicBezTo>
                  <a:lnTo>
                    <a:pt x="5542" y="5377"/>
                  </a:lnTo>
                  <a:cubicBezTo>
                    <a:pt x="5356" y="5377"/>
                    <a:pt x="5170" y="5446"/>
                    <a:pt x="5049" y="5573"/>
                  </a:cubicBezTo>
                  <a:cubicBezTo>
                    <a:pt x="4929" y="5699"/>
                    <a:pt x="4863" y="5895"/>
                    <a:pt x="4863" y="6091"/>
                  </a:cubicBezTo>
                  <a:lnTo>
                    <a:pt x="4863" y="20817"/>
                  </a:lnTo>
                  <a:cubicBezTo>
                    <a:pt x="4863" y="21013"/>
                    <a:pt x="4798" y="21209"/>
                    <a:pt x="4677" y="21335"/>
                  </a:cubicBezTo>
                  <a:cubicBezTo>
                    <a:pt x="4557" y="21462"/>
                    <a:pt x="4370" y="21531"/>
                    <a:pt x="4184" y="21531"/>
                  </a:cubicBezTo>
                  <a:lnTo>
                    <a:pt x="668" y="21600"/>
                  </a:ln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191" name="G"/>
            <p:cNvSpPr/>
            <p:nvPr/>
          </p:nvSpPr>
          <p:spPr>
            <a:xfrm>
              <a:off x="165533" y="3246818"/>
              <a:ext cx="126541" cy="130621"/>
            </a:xfrm>
            <a:custGeom>
              <a:avLst/>
              <a:gdLst/>
              <a:ahLst/>
              <a:cxnLst>
                <a:cxn ang="0">
                  <a:pos x="wd2" y="hd2"/>
                </a:cxn>
                <a:cxn ang="5400000">
                  <a:pos x="wd2" y="hd2"/>
                </a:cxn>
                <a:cxn ang="10800000">
                  <a:pos x="wd2" y="hd2"/>
                </a:cxn>
                <a:cxn ang="16200000">
                  <a:pos x="wd2" y="hd2"/>
                </a:cxn>
              </a:cxnLst>
              <a:rect l="0" t="0" r="r" b="b"/>
              <a:pathLst>
                <a:path w="21600" h="21600" extrusionOk="0">
                  <a:moveTo>
                    <a:pt x="21568" y="11372"/>
                  </a:moveTo>
                  <a:cubicBezTo>
                    <a:pt x="21568" y="13262"/>
                    <a:pt x="21145" y="15037"/>
                    <a:pt x="20289" y="16812"/>
                  </a:cubicBezTo>
                  <a:cubicBezTo>
                    <a:pt x="19553" y="18292"/>
                    <a:pt x="18578" y="19531"/>
                    <a:pt x="17364" y="20476"/>
                  </a:cubicBezTo>
                  <a:cubicBezTo>
                    <a:pt x="17245" y="20592"/>
                    <a:pt x="17061" y="20655"/>
                    <a:pt x="16942" y="20655"/>
                  </a:cubicBezTo>
                  <a:cubicBezTo>
                    <a:pt x="16693" y="20655"/>
                    <a:pt x="16520" y="20539"/>
                    <a:pt x="16390" y="20361"/>
                  </a:cubicBezTo>
                  <a:lnTo>
                    <a:pt x="14375" y="17463"/>
                  </a:lnTo>
                  <a:cubicBezTo>
                    <a:pt x="14256" y="17347"/>
                    <a:pt x="14256" y="17169"/>
                    <a:pt x="14256" y="17053"/>
                  </a:cubicBezTo>
                  <a:cubicBezTo>
                    <a:pt x="14256" y="16875"/>
                    <a:pt x="14321" y="16696"/>
                    <a:pt x="14505" y="16581"/>
                  </a:cubicBezTo>
                  <a:cubicBezTo>
                    <a:pt x="15241" y="15930"/>
                    <a:pt x="15848" y="15163"/>
                    <a:pt x="16216" y="14270"/>
                  </a:cubicBezTo>
                  <a:cubicBezTo>
                    <a:pt x="16639" y="13378"/>
                    <a:pt x="16823" y="12433"/>
                    <a:pt x="16823" y="11435"/>
                  </a:cubicBezTo>
                  <a:cubicBezTo>
                    <a:pt x="16823" y="9661"/>
                    <a:pt x="16216" y="8065"/>
                    <a:pt x="15057" y="6762"/>
                  </a:cubicBezTo>
                  <a:cubicBezTo>
                    <a:pt x="13898" y="5460"/>
                    <a:pt x="12490" y="4809"/>
                    <a:pt x="10843" y="4809"/>
                  </a:cubicBezTo>
                  <a:cubicBezTo>
                    <a:pt x="9197" y="4809"/>
                    <a:pt x="7734" y="5460"/>
                    <a:pt x="6575" y="6762"/>
                  </a:cubicBezTo>
                  <a:cubicBezTo>
                    <a:pt x="5416" y="8065"/>
                    <a:pt x="4810" y="9598"/>
                    <a:pt x="4810" y="11498"/>
                  </a:cubicBezTo>
                  <a:cubicBezTo>
                    <a:pt x="4810" y="12506"/>
                    <a:pt x="5059" y="13514"/>
                    <a:pt x="5481" y="14396"/>
                  </a:cubicBezTo>
                  <a:cubicBezTo>
                    <a:pt x="5904" y="15279"/>
                    <a:pt x="6521" y="16108"/>
                    <a:pt x="7312" y="16759"/>
                  </a:cubicBezTo>
                  <a:cubicBezTo>
                    <a:pt x="7377" y="16822"/>
                    <a:pt x="7496" y="16875"/>
                    <a:pt x="7680" y="16875"/>
                  </a:cubicBezTo>
                  <a:lnTo>
                    <a:pt x="7799" y="16875"/>
                  </a:lnTo>
                  <a:cubicBezTo>
                    <a:pt x="7919" y="16875"/>
                    <a:pt x="7984" y="16812"/>
                    <a:pt x="8049" y="16696"/>
                  </a:cubicBezTo>
                  <a:cubicBezTo>
                    <a:pt x="8114" y="16581"/>
                    <a:pt x="8114" y="16402"/>
                    <a:pt x="8114" y="16224"/>
                  </a:cubicBezTo>
                  <a:lnTo>
                    <a:pt x="8114" y="11488"/>
                  </a:lnTo>
                  <a:cubicBezTo>
                    <a:pt x="8114" y="11309"/>
                    <a:pt x="8179" y="11131"/>
                    <a:pt x="8298" y="11015"/>
                  </a:cubicBezTo>
                  <a:cubicBezTo>
                    <a:pt x="8417" y="10900"/>
                    <a:pt x="8601" y="10837"/>
                    <a:pt x="8785" y="10837"/>
                  </a:cubicBezTo>
                  <a:lnTo>
                    <a:pt x="11472" y="10837"/>
                  </a:lnTo>
                  <a:cubicBezTo>
                    <a:pt x="11656" y="10837"/>
                    <a:pt x="11840" y="10900"/>
                    <a:pt x="11959" y="11015"/>
                  </a:cubicBezTo>
                  <a:cubicBezTo>
                    <a:pt x="12078" y="11131"/>
                    <a:pt x="12143" y="11309"/>
                    <a:pt x="12143" y="11488"/>
                  </a:cubicBezTo>
                  <a:lnTo>
                    <a:pt x="12143" y="20949"/>
                  </a:lnTo>
                  <a:cubicBezTo>
                    <a:pt x="12143" y="21127"/>
                    <a:pt x="12078" y="21306"/>
                    <a:pt x="11959" y="21421"/>
                  </a:cubicBezTo>
                  <a:cubicBezTo>
                    <a:pt x="11840" y="21537"/>
                    <a:pt x="11656" y="21600"/>
                    <a:pt x="11472" y="21600"/>
                  </a:cubicBezTo>
                  <a:lnTo>
                    <a:pt x="5860" y="21600"/>
                  </a:lnTo>
                  <a:cubicBezTo>
                    <a:pt x="5741" y="21600"/>
                    <a:pt x="5676" y="21600"/>
                    <a:pt x="5557" y="21537"/>
                  </a:cubicBezTo>
                  <a:cubicBezTo>
                    <a:pt x="3726" y="20350"/>
                    <a:pt x="2383" y="18933"/>
                    <a:pt x="1408" y="17158"/>
                  </a:cubicBezTo>
                  <a:cubicBezTo>
                    <a:pt x="433" y="15447"/>
                    <a:pt x="0" y="13546"/>
                    <a:pt x="0" y="11477"/>
                  </a:cubicBezTo>
                  <a:cubicBezTo>
                    <a:pt x="0" y="8285"/>
                    <a:pt x="1040" y="5618"/>
                    <a:pt x="3109" y="3371"/>
                  </a:cubicBezTo>
                  <a:cubicBezTo>
                    <a:pt x="5243" y="1124"/>
                    <a:pt x="7810" y="0"/>
                    <a:pt x="10800" y="0"/>
                  </a:cubicBezTo>
                  <a:cubicBezTo>
                    <a:pt x="13790" y="0"/>
                    <a:pt x="16411" y="1124"/>
                    <a:pt x="18491" y="3434"/>
                  </a:cubicBezTo>
                  <a:cubicBezTo>
                    <a:pt x="20571" y="5502"/>
                    <a:pt x="21600" y="8222"/>
                    <a:pt x="21600" y="11362"/>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192" name="D"/>
            <p:cNvSpPr/>
            <p:nvPr/>
          </p:nvSpPr>
          <p:spPr>
            <a:xfrm>
              <a:off x="165660" y="3086989"/>
              <a:ext cx="125145" cy="126683"/>
            </a:xfrm>
            <a:custGeom>
              <a:avLst/>
              <a:gdLst/>
              <a:ahLst/>
              <a:cxnLst>
                <a:cxn ang="0">
                  <a:pos x="wd2" y="hd2"/>
                </a:cxn>
                <a:cxn ang="5400000">
                  <a:pos x="wd2" y="hd2"/>
                </a:cxn>
                <a:cxn ang="10800000">
                  <a:pos x="wd2" y="hd2"/>
                </a:cxn>
                <a:cxn ang="16200000">
                  <a:pos x="wd2" y="hd2"/>
                </a:cxn>
              </a:cxnLst>
              <a:rect l="0" t="0" r="r" b="b"/>
              <a:pathLst>
                <a:path w="21600" h="21600" extrusionOk="0">
                  <a:moveTo>
                    <a:pt x="0" y="671"/>
                  </a:moveTo>
                  <a:cubicBezTo>
                    <a:pt x="0" y="487"/>
                    <a:pt x="66" y="303"/>
                    <a:pt x="186" y="184"/>
                  </a:cubicBezTo>
                  <a:cubicBezTo>
                    <a:pt x="307" y="65"/>
                    <a:pt x="493" y="0"/>
                    <a:pt x="679" y="0"/>
                  </a:cubicBezTo>
                  <a:lnTo>
                    <a:pt x="20921" y="0"/>
                  </a:lnTo>
                  <a:cubicBezTo>
                    <a:pt x="21107" y="0"/>
                    <a:pt x="21293" y="65"/>
                    <a:pt x="21414" y="184"/>
                  </a:cubicBezTo>
                  <a:cubicBezTo>
                    <a:pt x="21534" y="303"/>
                    <a:pt x="21600" y="487"/>
                    <a:pt x="21600" y="671"/>
                  </a:cubicBezTo>
                  <a:lnTo>
                    <a:pt x="21600" y="10740"/>
                  </a:lnTo>
                  <a:cubicBezTo>
                    <a:pt x="21600" y="13729"/>
                    <a:pt x="20548" y="16295"/>
                    <a:pt x="18456" y="18428"/>
                  </a:cubicBezTo>
                  <a:cubicBezTo>
                    <a:pt x="16364" y="20561"/>
                    <a:pt x="13768" y="21600"/>
                    <a:pt x="10800" y="21600"/>
                  </a:cubicBezTo>
                  <a:cubicBezTo>
                    <a:pt x="7832" y="21600"/>
                    <a:pt x="5312" y="20561"/>
                    <a:pt x="3144" y="18428"/>
                  </a:cubicBezTo>
                  <a:cubicBezTo>
                    <a:pt x="1041" y="16295"/>
                    <a:pt x="0" y="13794"/>
                    <a:pt x="0" y="10740"/>
                  </a:cubicBezTo>
                  <a:cubicBezTo>
                    <a:pt x="0" y="10740"/>
                    <a:pt x="0" y="671"/>
                    <a:pt x="0" y="671"/>
                  </a:cubicBezTo>
                  <a:close/>
                  <a:moveTo>
                    <a:pt x="4940" y="5067"/>
                  </a:moveTo>
                  <a:cubicBezTo>
                    <a:pt x="4819" y="5067"/>
                    <a:pt x="4819" y="5316"/>
                    <a:pt x="4819" y="5738"/>
                  </a:cubicBezTo>
                  <a:lnTo>
                    <a:pt x="4819" y="10740"/>
                  </a:lnTo>
                  <a:cubicBezTo>
                    <a:pt x="4819" y="12321"/>
                    <a:pt x="5378" y="13729"/>
                    <a:pt x="6605" y="14822"/>
                  </a:cubicBezTo>
                  <a:cubicBezTo>
                    <a:pt x="7777" y="15981"/>
                    <a:pt x="9201" y="16533"/>
                    <a:pt x="10866" y="16533"/>
                  </a:cubicBezTo>
                  <a:cubicBezTo>
                    <a:pt x="12531" y="16533"/>
                    <a:pt x="13889" y="15981"/>
                    <a:pt x="15061" y="14822"/>
                  </a:cubicBezTo>
                  <a:cubicBezTo>
                    <a:pt x="16233" y="13729"/>
                    <a:pt x="16846" y="12321"/>
                    <a:pt x="16846" y="10740"/>
                  </a:cubicBezTo>
                  <a:lnTo>
                    <a:pt x="16846" y="5738"/>
                  </a:lnTo>
                  <a:cubicBezTo>
                    <a:pt x="16846" y="5554"/>
                    <a:pt x="16781" y="5370"/>
                    <a:pt x="16660" y="5251"/>
                  </a:cubicBezTo>
                  <a:cubicBezTo>
                    <a:pt x="16540" y="5132"/>
                    <a:pt x="16353" y="5067"/>
                    <a:pt x="16167" y="5067"/>
                  </a:cubicBezTo>
                  <a:lnTo>
                    <a:pt x="4940" y="5067"/>
                  </a:ln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193" name="I"/>
            <p:cNvSpPr/>
            <p:nvPr/>
          </p:nvSpPr>
          <p:spPr>
            <a:xfrm>
              <a:off x="165660" y="3010725"/>
              <a:ext cx="125145" cy="29719"/>
            </a:xfrm>
            <a:custGeom>
              <a:avLst/>
              <a:gdLst/>
              <a:ahLst/>
              <a:cxnLst>
                <a:cxn ang="0">
                  <a:pos x="wd2" y="hd2"/>
                </a:cxn>
                <a:cxn ang="5400000">
                  <a:pos x="wd2" y="hd2"/>
                </a:cxn>
                <a:cxn ang="10800000">
                  <a:pos x="wd2" y="hd2"/>
                </a:cxn>
                <a:cxn ang="16200000">
                  <a:pos x="wd2" y="hd2"/>
                </a:cxn>
              </a:cxnLst>
              <a:rect l="0" t="0" r="r" b="b"/>
              <a:pathLst>
                <a:path w="21600" h="21600" extrusionOk="0">
                  <a:moveTo>
                    <a:pt x="679" y="21600"/>
                  </a:moveTo>
                  <a:cubicBezTo>
                    <a:pt x="493" y="21600"/>
                    <a:pt x="307" y="21323"/>
                    <a:pt x="186" y="20815"/>
                  </a:cubicBezTo>
                  <a:cubicBezTo>
                    <a:pt x="66" y="20308"/>
                    <a:pt x="0" y="19523"/>
                    <a:pt x="0" y="18738"/>
                  </a:cubicBezTo>
                  <a:lnTo>
                    <a:pt x="0" y="2862"/>
                  </a:lnTo>
                  <a:cubicBezTo>
                    <a:pt x="0" y="2077"/>
                    <a:pt x="66" y="1292"/>
                    <a:pt x="186" y="785"/>
                  </a:cubicBezTo>
                  <a:cubicBezTo>
                    <a:pt x="307" y="277"/>
                    <a:pt x="493" y="0"/>
                    <a:pt x="679" y="0"/>
                  </a:cubicBezTo>
                  <a:lnTo>
                    <a:pt x="20921" y="0"/>
                  </a:lnTo>
                  <a:cubicBezTo>
                    <a:pt x="21107" y="0"/>
                    <a:pt x="21293" y="277"/>
                    <a:pt x="21414" y="785"/>
                  </a:cubicBezTo>
                  <a:cubicBezTo>
                    <a:pt x="21534" y="1292"/>
                    <a:pt x="21600" y="2077"/>
                    <a:pt x="21600" y="2862"/>
                  </a:cubicBezTo>
                  <a:lnTo>
                    <a:pt x="21600" y="18738"/>
                  </a:lnTo>
                  <a:cubicBezTo>
                    <a:pt x="21600" y="19523"/>
                    <a:pt x="21534" y="20308"/>
                    <a:pt x="21414" y="20815"/>
                  </a:cubicBezTo>
                  <a:cubicBezTo>
                    <a:pt x="21293" y="21323"/>
                    <a:pt x="21107" y="21600"/>
                    <a:pt x="20921" y="21600"/>
                  </a:cubicBezTo>
                  <a:lnTo>
                    <a:pt x="679" y="21600"/>
                  </a:ln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194" name="R"/>
            <p:cNvSpPr/>
            <p:nvPr/>
          </p:nvSpPr>
          <p:spPr>
            <a:xfrm>
              <a:off x="164835" y="2844038"/>
              <a:ext cx="126351" cy="123762"/>
            </a:xfrm>
            <a:custGeom>
              <a:avLst/>
              <a:gdLst/>
              <a:ahLst/>
              <a:cxnLst>
                <a:cxn ang="0">
                  <a:pos x="wd2" y="hd2"/>
                </a:cxn>
                <a:cxn ang="5400000">
                  <a:pos x="wd2" y="hd2"/>
                </a:cxn>
                <a:cxn ang="10800000">
                  <a:pos x="wd2" y="hd2"/>
                </a:cxn>
                <a:cxn ang="16200000">
                  <a:pos x="wd2" y="hd2"/>
                </a:cxn>
              </a:cxnLst>
              <a:rect l="0" t="0" r="r" b="b"/>
              <a:pathLst>
                <a:path w="21600" h="21600" extrusionOk="0">
                  <a:moveTo>
                    <a:pt x="6802" y="16679"/>
                  </a:moveTo>
                  <a:cubicBezTo>
                    <a:pt x="6987" y="16557"/>
                    <a:pt x="7171" y="16424"/>
                    <a:pt x="7355" y="16424"/>
                  </a:cubicBezTo>
                  <a:cubicBezTo>
                    <a:pt x="7540" y="16424"/>
                    <a:pt x="7659" y="16491"/>
                    <a:pt x="7779" y="16613"/>
                  </a:cubicBezTo>
                  <a:cubicBezTo>
                    <a:pt x="7898" y="16735"/>
                    <a:pt x="8028" y="16868"/>
                    <a:pt x="8082" y="17045"/>
                  </a:cubicBezTo>
                  <a:cubicBezTo>
                    <a:pt x="8505" y="18231"/>
                    <a:pt x="9178" y="19173"/>
                    <a:pt x="10100" y="19982"/>
                  </a:cubicBezTo>
                  <a:cubicBezTo>
                    <a:pt x="11326" y="21046"/>
                    <a:pt x="12791" y="21600"/>
                    <a:pt x="14505" y="21600"/>
                  </a:cubicBezTo>
                  <a:cubicBezTo>
                    <a:pt x="16458" y="21600"/>
                    <a:pt x="18107" y="20846"/>
                    <a:pt x="19517" y="19417"/>
                  </a:cubicBezTo>
                  <a:cubicBezTo>
                    <a:pt x="20927" y="17976"/>
                    <a:pt x="21600" y="16236"/>
                    <a:pt x="21600" y="14175"/>
                  </a:cubicBezTo>
                  <a:lnTo>
                    <a:pt x="21600" y="687"/>
                  </a:lnTo>
                  <a:cubicBezTo>
                    <a:pt x="21600" y="499"/>
                    <a:pt x="21535" y="310"/>
                    <a:pt x="21416" y="188"/>
                  </a:cubicBezTo>
                  <a:cubicBezTo>
                    <a:pt x="21296" y="66"/>
                    <a:pt x="21112" y="0"/>
                    <a:pt x="20927" y="0"/>
                  </a:cubicBezTo>
                  <a:lnTo>
                    <a:pt x="814" y="0"/>
                  </a:lnTo>
                  <a:cubicBezTo>
                    <a:pt x="629" y="0"/>
                    <a:pt x="445" y="66"/>
                    <a:pt x="325" y="188"/>
                  </a:cubicBezTo>
                  <a:cubicBezTo>
                    <a:pt x="206" y="310"/>
                    <a:pt x="141" y="499"/>
                    <a:pt x="141" y="687"/>
                  </a:cubicBezTo>
                  <a:lnTo>
                    <a:pt x="141" y="4500"/>
                  </a:lnTo>
                  <a:cubicBezTo>
                    <a:pt x="141" y="4688"/>
                    <a:pt x="206" y="4876"/>
                    <a:pt x="325" y="4998"/>
                  </a:cubicBezTo>
                  <a:cubicBezTo>
                    <a:pt x="445" y="5120"/>
                    <a:pt x="629" y="5187"/>
                    <a:pt x="814" y="5187"/>
                  </a:cubicBezTo>
                  <a:lnTo>
                    <a:pt x="16458" y="5187"/>
                  </a:lnTo>
                  <a:cubicBezTo>
                    <a:pt x="16642" y="5187"/>
                    <a:pt x="16827" y="5253"/>
                    <a:pt x="16946" y="5375"/>
                  </a:cubicBezTo>
                  <a:cubicBezTo>
                    <a:pt x="17065" y="5497"/>
                    <a:pt x="17130" y="5685"/>
                    <a:pt x="17130" y="5874"/>
                  </a:cubicBezTo>
                  <a:lnTo>
                    <a:pt x="17130" y="13432"/>
                  </a:lnTo>
                  <a:cubicBezTo>
                    <a:pt x="17130" y="14308"/>
                    <a:pt x="16881" y="15050"/>
                    <a:pt x="16393" y="15560"/>
                  </a:cubicBezTo>
                  <a:cubicBezTo>
                    <a:pt x="15904" y="16059"/>
                    <a:pt x="15297" y="16314"/>
                    <a:pt x="14559" y="16314"/>
                  </a:cubicBezTo>
                  <a:cubicBezTo>
                    <a:pt x="13821" y="16314"/>
                    <a:pt x="13214" y="16059"/>
                    <a:pt x="12726" y="15560"/>
                  </a:cubicBezTo>
                  <a:cubicBezTo>
                    <a:pt x="12237" y="15061"/>
                    <a:pt x="11988" y="14374"/>
                    <a:pt x="11988" y="13432"/>
                  </a:cubicBezTo>
                  <a:lnTo>
                    <a:pt x="11988" y="9875"/>
                  </a:lnTo>
                  <a:cubicBezTo>
                    <a:pt x="11988" y="9808"/>
                    <a:pt x="11923" y="9753"/>
                    <a:pt x="11869" y="9753"/>
                  </a:cubicBezTo>
                  <a:lnTo>
                    <a:pt x="7464" y="9753"/>
                  </a:lnTo>
                  <a:cubicBezTo>
                    <a:pt x="7345" y="9753"/>
                    <a:pt x="7214" y="9819"/>
                    <a:pt x="7095" y="9875"/>
                  </a:cubicBezTo>
                  <a:cubicBezTo>
                    <a:pt x="6976" y="9930"/>
                    <a:pt x="250" y="15804"/>
                    <a:pt x="250" y="15804"/>
                  </a:cubicBezTo>
                  <a:cubicBezTo>
                    <a:pt x="130" y="15926"/>
                    <a:pt x="0" y="16059"/>
                    <a:pt x="0" y="16236"/>
                  </a:cubicBezTo>
                  <a:lnTo>
                    <a:pt x="0" y="20292"/>
                  </a:lnTo>
                  <a:cubicBezTo>
                    <a:pt x="0" y="20603"/>
                    <a:pt x="65" y="20857"/>
                    <a:pt x="250" y="21046"/>
                  </a:cubicBezTo>
                  <a:cubicBezTo>
                    <a:pt x="434" y="21234"/>
                    <a:pt x="618" y="21301"/>
                    <a:pt x="857" y="21301"/>
                  </a:cubicBezTo>
                  <a:cubicBezTo>
                    <a:pt x="1096" y="21301"/>
                    <a:pt x="1345" y="21179"/>
                    <a:pt x="1530" y="21046"/>
                  </a:cubicBezTo>
                  <a:cubicBezTo>
                    <a:pt x="3244" y="19672"/>
                    <a:pt x="4947" y="18231"/>
                    <a:pt x="6791" y="16679"/>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195" name="B"/>
            <p:cNvSpPr/>
            <p:nvPr/>
          </p:nvSpPr>
          <p:spPr>
            <a:xfrm>
              <a:off x="165343" y="2675572"/>
              <a:ext cx="125462" cy="126303"/>
            </a:xfrm>
            <a:custGeom>
              <a:avLst/>
              <a:gdLst/>
              <a:ahLst/>
              <a:cxnLst>
                <a:cxn ang="0">
                  <a:pos x="wd2" y="hd2"/>
                </a:cxn>
                <a:cxn ang="5400000">
                  <a:pos x="wd2" y="hd2"/>
                </a:cxn>
                <a:cxn ang="10800000">
                  <a:pos x="wd2" y="hd2"/>
                </a:cxn>
                <a:cxn ang="16200000">
                  <a:pos x="wd2" y="hd2"/>
                </a:cxn>
              </a:cxnLst>
              <a:rect l="0" t="0" r="r" b="b"/>
              <a:pathLst>
                <a:path w="21600" h="21600" extrusionOk="0">
                  <a:moveTo>
                    <a:pt x="20923" y="0"/>
                  </a:moveTo>
                  <a:cubicBezTo>
                    <a:pt x="21108" y="0"/>
                    <a:pt x="21294" y="65"/>
                    <a:pt x="21414" y="185"/>
                  </a:cubicBezTo>
                  <a:cubicBezTo>
                    <a:pt x="21534" y="304"/>
                    <a:pt x="21600" y="489"/>
                    <a:pt x="21600" y="673"/>
                  </a:cubicBezTo>
                  <a:lnTo>
                    <a:pt x="21600" y="13890"/>
                  </a:lnTo>
                  <a:cubicBezTo>
                    <a:pt x="21600" y="15725"/>
                    <a:pt x="20988" y="17310"/>
                    <a:pt x="19688" y="18603"/>
                  </a:cubicBezTo>
                  <a:cubicBezTo>
                    <a:pt x="18399" y="19949"/>
                    <a:pt x="16793" y="20557"/>
                    <a:pt x="15012" y="20557"/>
                  </a:cubicBezTo>
                  <a:cubicBezTo>
                    <a:pt x="14455" y="20557"/>
                    <a:pt x="13908" y="20492"/>
                    <a:pt x="13351" y="20308"/>
                  </a:cubicBezTo>
                  <a:cubicBezTo>
                    <a:pt x="12794" y="20123"/>
                    <a:pt x="12302" y="19938"/>
                    <a:pt x="11876" y="19634"/>
                  </a:cubicBezTo>
                  <a:cubicBezTo>
                    <a:pt x="11756" y="19569"/>
                    <a:pt x="11625" y="19515"/>
                    <a:pt x="11450" y="19515"/>
                  </a:cubicBezTo>
                  <a:cubicBezTo>
                    <a:pt x="11275" y="19515"/>
                    <a:pt x="11079" y="19580"/>
                    <a:pt x="10958" y="19765"/>
                  </a:cubicBezTo>
                  <a:cubicBezTo>
                    <a:pt x="10467" y="20319"/>
                    <a:pt x="9789" y="20807"/>
                    <a:pt x="8992" y="21111"/>
                  </a:cubicBezTo>
                  <a:cubicBezTo>
                    <a:pt x="8194" y="21415"/>
                    <a:pt x="7397" y="21600"/>
                    <a:pt x="6588" y="21600"/>
                  </a:cubicBezTo>
                  <a:cubicBezTo>
                    <a:pt x="4807" y="21600"/>
                    <a:pt x="3267" y="20927"/>
                    <a:pt x="1912" y="19645"/>
                  </a:cubicBezTo>
                  <a:cubicBezTo>
                    <a:pt x="623" y="18364"/>
                    <a:pt x="0" y="16767"/>
                    <a:pt x="0" y="14932"/>
                  </a:cubicBezTo>
                  <a:lnTo>
                    <a:pt x="0" y="673"/>
                  </a:lnTo>
                  <a:cubicBezTo>
                    <a:pt x="0" y="489"/>
                    <a:pt x="66" y="304"/>
                    <a:pt x="186" y="185"/>
                  </a:cubicBezTo>
                  <a:cubicBezTo>
                    <a:pt x="306" y="65"/>
                    <a:pt x="492" y="0"/>
                    <a:pt x="677" y="0"/>
                  </a:cubicBezTo>
                  <a:lnTo>
                    <a:pt x="20934" y="0"/>
                  </a:lnTo>
                  <a:close/>
                  <a:moveTo>
                    <a:pt x="12980" y="13640"/>
                  </a:moveTo>
                  <a:cubicBezTo>
                    <a:pt x="12980" y="14194"/>
                    <a:pt x="13165" y="14682"/>
                    <a:pt x="13592" y="15052"/>
                  </a:cubicBezTo>
                  <a:cubicBezTo>
                    <a:pt x="14018" y="15421"/>
                    <a:pt x="14520" y="15605"/>
                    <a:pt x="15066" y="15605"/>
                  </a:cubicBezTo>
                  <a:cubicBezTo>
                    <a:pt x="15613" y="15605"/>
                    <a:pt x="16115" y="15421"/>
                    <a:pt x="16487" y="15052"/>
                  </a:cubicBezTo>
                  <a:cubicBezTo>
                    <a:pt x="16913" y="14682"/>
                    <a:pt x="17099" y="14194"/>
                    <a:pt x="17099" y="13640"/>
                  </a:cubicBezTo>
                  <a:lnTo>
                    <a:pt x="17099" y="5810"/>
                  </a:lnTo>
                  <a:cubicBezTo>
                    <a:pt x="17099" y="5625"/>
                    <a:pt x="17033" y="5441"/>
                    <a:pt x="16913" y="5321"/>
                  </a:cubicBezTo>
                  <a:cubicBezTo>
                    <a:pt x="16793" y="5202"/>
                    <a:pt x="16607" y="5137"/>
                    <a:pt x="16421" y="5137"/>
                  </a:cubicBezTo>
                  <a:lnTo>
                    <a:pt x="13646" y="5137"/>
                  </a:lnTo>
                  <a:cubicBezTo>
                    <a:pt x="13460" y="5137"/>
                    <a:pt x="13275" y="5202"/>
                    <a:pt x="13154" y="5321"/>
                  </a:cubicBezTo>
                  <a:cubicBezTo>
                    <a:pt x="13034" y="5441"/>
                    <a:pt x="12969" y="5625"/>
                    <a:pt x="12969" y="5810"/>
                  </a:cubicBezTo>
                  <a:cubicBezTo>
                    <a:pt x="12969" y="5810"/>
                    <a:pt x="12969" y="13640"/>
                    <a:pt x="12969" y="13640"/>
                  </a:cubicBezTo>
                  <a:close/>
                  <a:moveTo>
                    <a:pt x="4545" y="14498"/>
                  </a:moveTo>
                  <a:cubicBezTo>
                    <a:pt x="4545" y="15052"/>
                    <a:pt x="4731" y="15540"/>
                    <a:pt x="5157" y="15964"/>
                  </a:cubicBezTo>
                  <a:cubicBezTo>
                    <a:pt x="5583" y="16387"/>
                    <a:pt x="6086" y="16572"/>
                    <a:pt x="6577" y="16572"/>
                  </a:cubicBezTo>
                  <a:cubicBezTo>
                    <a:pt x="7134" y="16572"/>
                    <a:pt x="7681" y="16387"/>
                    <a:pt x="8052" y="15964"/>
                  </a:cubicBezTo>
                  <a:cubicBezTo>
                    <a:pt x="8424" y="15540"/>
                    <a:pt x="8664" y="15106"/>
                    <a:pt x="8664" y="14498"/>
                  </a:cubicBezTo>
                  <a:lnTo>
                    <a:pt x="8664" y="5810"/>
                  </a:lnTo>
                  <a:cubicBezTo>
                    <a:pt x="8664" y="5625"/>
                    <a:pt x="8598" y="5441"/>
                    <a:pt x="8478" y="5321"/>
                  </a:cubicBezTo>
                  <a:cubicBezTo>
                    <a:pt x="8358" y="5202"/>
                    <a:pt x="8172" y="5137"/>
                    <a:pt x="7987" y="5137"/>
                  </a:cubicBezTo>
                  <a:lnTo>
                    <a:pt x="5212" y="5137"/>
                  </a:lnTo>
                  <a:cubicBezTo>
                    <a:pt x="5026" y="5137"/>
                    <a:pt x="4840" y="5202"/>
                    <a:pt x="4720" y="5321"/>
                  </a:cubicBezTo>
                  <a:cubicBezTo>
                    <a:pt x="4600" y="5441"/>
                    <a:pt x="4534" y="5625"/>
                    <a:pt x="4534" y="5810"/>
                  </a:cubicBezTo>
                  <a:cubicBezTo>
                    <a:pt x="4534" y="5810"/>
                    <a:pt x="4534" y="14498"/>
                    <a:pt x="4534" y="14498"/>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196" name="E"/>
            <p:cNvSpPr/>
            <p:nvPr/>
          </p:nvSpPr>
          <p:spPr>
            <a:xfrm>
              <a:off x="257551" y="2586482"/>
              <a:ext cx="34333" cy="45784"/>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lnTo>
                    <a:pt x="21600" y="0"/>
                  </a:lnTo>
                  <a:lnTo>
                    <a:pt x="21600" y="3895"/>
                  </a:lnTo>
                  <a:lnTo>
                    <a:pt x="5390" y="3895"/>
                  </a:lnTo>
                  <a:lnTo>
                    <a:pt x="5390" y="8778"/>
                  </a:lnTo>
                  <a:lnTo>
                    <a:pt x="20921" y="8778"/>
                  </a:lnTo>
                  <a:lnTo>
                    <a:pt x="20921" y="12493"/>
                  </a:lnTo>
                  <a:lnTo>
                    <a:pt x="5390" y="12493"/>
                  </a:lnTo>
                  <a:lnTo>
                    <a:pt x="5390" y="17376"/>
                  </a:lnTo>
                  <a:lnTo>
                    <a:pt x="21600" y="17376"/>
                  </a:lnTo>
                  <a:lnTo>
                    <a:pt x="21600" y="21600"/>
                  </a:ln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197" name="H"/>
            <p:cNvSpPr/>
            <p:nvPr/>
          </p:nvSpPr>
          <p:spPr>
            <a:xfrm>
              <a:off x="210019" y="2586482"/>
              <a:ext cx="39664" cy="45784"/>
            </a:xfrm>
            <a:custGeom>
              <a:avLst/>
              <a:gdLst/>
              <a:ahLst/>
              <a:cxnLst>
                <a:cxn ang="0">
                  <a:pos x="wd2" y="hd2"/>
                </a:cxn>
                <a:cxn ang="5400000">
                  <a:pos x="wd2" y="hd2"/>
                </a:cxn>
                <a:cxn ang="10800000">
                  <a:pos x="wd2" y="hd2"/>
                </a:cxn>
                <a:cxn ang="16200000">
                  <a:pos x="wd2" y="hd2"/>
                </a:cxn>
              </a:cxnLst>
              <a:rect l="0" t="0" r="r" b="b"/>
              <a:pathLst>
                <a:path w="21600" h="21600" extrusionOk="0">
                  <a:moveTo>
                    <a:pt x="16934" y="21600"/>
                  </a:moveTo>
                  <a:lnTo>
                    <a:pt x="16934" y="12822"/>
                  </a:lnTo>
                  <a:lnTo>
                    <a:pt x="4666" y="12822"/>
                  </a:lnTo>
                  <a:lnTo>
                    <a:pt x="4666" y="21600"/>
                  </a:lnTo>
                  <a:lnTo>
                    <a:pt x="0" y="21600"/>
                  </a:lnTo>
                  <a:lnTo>
                    <a:pt x="0" y="0"/>
                  </a:lnTo>
                  <a:lnTo>
                    <a:pt x="4666" y="0"/>
                  </a:lnTo>
                  <a:lnTo>
                    <a:pt x="4666" y="9107"/>
                  </a:lnTo>
                  <a:lnTo>
                    <a:pt x="16934" y="9107"/>
                  </a:lnTo>
                  <a:lnTo>
                    <a:pt x="16934" y="0"/>
                  </a:lnTo>
                  <a:lnTo>
                    <a:pt x="21600" y="0"/>
                  </a:lnTo>
                  <a:lnTo>
                    <a:pt x="21600" y="21600"/>
                  </a:lnTo>
                  <a:lnTo>
                    <a:pt x="16934" y="21600"/>
                  </a:ln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198" name="T"/>
            <p:cNvSpPr/>
            <p:nvPr/>
          </p:nvSpPr>
          <p:spPr>
            <a:xfrm>
              <a:off x="167119" y="2586482"/>
              <a:ext cx="37570" cy="45784"/>
            </a:xfrm>
            <a:custGeom>
              <a:avLst/>
              <a:gdLst/>
              <a:ahLst/>
              <a:cxnLst>
                <a:cxn ang="0">
                  <a:pos x="wd2" y="hd2"/>
                </a:cxn>
                <a:cxn ang="5400000">
                  <a:pos x="wd2" y="hd2"/>
                </a:cxn>
                <a:cxn ang="10800000">
                  <a:pos x="wd2" y="hd2"/>
                </a:cxn>
                <a:cxn ang="16200000">
                  <a:pos x="wd2" y="hd2"/>
                </a:cxn>
              </a:cxnLst>
              <a:rect l="0" t="0" r="r" b="b"/>
              <a:pathLst>
                <a:path w="21600" h="21600" extrusionOk="0">
                  <a:moveTo>
                    <a:pt x="8428" y="3715"/>
                  </a:moveTo>
                  <a:lnTo>
                    <a:pt x="0" y="3715"/>
                  </a:lnTo>
                  <a:lnTo>
                    <a:pt x="0" y="0"/>
                  </a:lnTo>
                  <a:lnTo>
                    <a:pt x="21600" y="0"/>
                  </a:lnTo>
                  <a:lnTo>
                    <a:pt x="21600" y="3715"/>
                  </a:lnTo>
                  <a:lnTo>
                    <a:pt x="13172" y="3715"/>
                  </a:lnTo>
                  <a:lnTo>
                    <a:pt x="13172" y="21600"/>
                  </a:lnTo>
                  <a:lnTo>
                    <a:pt x="8246" y="21600"/>
                  </a:lnTo>
                  <a:lnTo>
                    <a:pt x="8246" y="3715"/>
                  </a:lnTo>
                  <a:lnTo>
                    <a:pt x="8465" y="3715"/>
                  </a:ln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199" name="Bridge Graphic"/>
            <p:cNvSpPr/>
            <p:nvPr/>
          </p:nvSpPr>
          <p:spPr>
            <a:xfrm>
              <a:off x="-1" y="0"/>
              <a:ext cx="457032" cy="153459"/>
            </a:xfrm>
            <a:custGeom>
              <a:avLst/>
              <a:gdLst/>
              <a:ahLst/>
              <a:cxnLst>
                <a:cxn ang="0">
                  <a:pos x="wd2" y="hd2"/>
                </a:cxn>
                <a:cxn ang="5400000">
                  <a:pos x="wd2" y="hd2"/>
                </a:cxn>
                <a:cxn ang="10800000">
                  <a:pos x="wd2" y="hd2"/>
                </a:cxn>
                <a:cxn ang="16200000">
                  <a:pos x="wd2" y="hd2"/>
                </a:cxn>
              </a:cxnLst>
              <a:rect l="0" t="0" r="r" b="b"/>
              <a:pathLst>
                <a:path w="21570" h="21535" extrusionOk="0">
                  <a:moveTo>
                    <a:pt x="21469" y="19649"/>
                  </a:moveTo>
                  <a:cubicBezTo>
                    <a:pt x="16033" y="15478"/>
                    <a:pt x="13808" y="5293"/>
                    <a:pt x="13161" y="2139"/>
                  </a:cubicBezTo>
                  <a:lnTo>
                    <a:pt x="13161" y="294"/>
                  </a:lnTo>
                  <a:cubicBezTo>
                    <a:pt x="13161" y="214"/>
                    <a:pt x="13152" y="134"/>
                    <a:pt x="13134" y="80"/>
                  </a:cubicBezTo>
                  <a:cubicBezTo>
                    <a:pt x="13116" y="27"/>
                    <a:pt x="13089" y="0"/>
                    <a:pt x="13062" y="0"/>
                  </a:cubicBezTo>
                  <a:lnTo>
                    <a:pt x="12514" y="0"/>
                  </a:lnTo>
                  <a:cubicBezTo>
                    <a:pt x="12487" y="0"/>
                    <a:pt x="12460" y="27"/>
                    <a:pt x="12442" y="80"/>
                  </a:cubicBezTo>
                  <a:cubicBezTo>
                    <a:pt x="12424" y="134"/>
                    <a:pt x="12415" y="214"/>
                    <a:pt x="12415" y="294"/>
                  </a:cubicBezTo>
                  <a:lnTo>
                    <a:pt x="12415" y="17510"/>
                  </a:lnTo>
                  <a:cubicBezTo>
                    <a:pt x="12110" y="17510"/>
                    <a:pt x="11112" y="17483"/>
                    <a:pt x="10798" y="17483"/>
                  </a:cubicBezTo>
                  <a:lnTo>
                    <a:pt x="10771" y="17483"/>
                  </a:lnTo>
                  <a:cubicBezTo>
                    <a:pt x="10457" y="17483"/>
                    <a:pt x="9459" y="17483"/>
                    <a:pt x="9154" y="17510"/>
                  </a:cubicBezTo>
                  <a:lnTo>
                    <a:pt x="9154" y="294"/>
                  </a:lnTo>
                  <a:cubicBezTo>
                    <a:pt x="9154" y="214"/>
                    <a:pt x="9145" y="134"/>
                    <a:pt x="9127" y="80"/>
                  </a:cubicBezTo>
                  <a:cubicBezTo>
                    <a:pt x="9109" y="27"/>
                    <a:pt x="9082" y="0"/>
                    <a:pt x="9055" y="0"/>
                  </a:cubicBezTo>
                  <a:lnTo>
                    <a:pt x="8507" y="0"/>
                  </a:lnTo>
                  <a:cubicBezTo>
                    <a:pt x="8480" y="0"/>
                    <a:pt x="8453" y="27"/>
                    <a:pt x="8435" y="80"/>
                  </a:cubicBezTo>
                  <a:cubicBezTo>
                    <a:pt x="8417" y="134"/>
                    <a:pt x="8408" y="214"/>
                    <a:pt x="8408" y="294"/>
                  </a:cubicBezTo>
                  <a:lnTo>
                    <a:pt x="8408" y="2139"/>
                  </a:lnTo>
                  <a:cubicBezTo>
                    <a:pt x="7761" y="5293"/>
                    <a:pt x="5533" y="15478"/>
                    <a:pt x="91" y="19649"/>
                  </a:cubicBezTo>
                  <a:cubicBezTo>
                    <a:pt x="-8" y="19729"/>
                    <a:pt x="-17" y="20130"/>
                    <a:pt x="19" y="20718"/>
                  </a:cubicBezTo>
                  <a:cubicBezTo>
                    <a:pt x="55" y="21359"/>
                    <a:pt x="118" y="21600"/>
                    <a:pt x="280" y="21520"/>
                  </a:cubicBezTo>
                  <a:cubicBezTo>
                    <a:pt x="1996" y="20798"/>
                    <a:pt x="3523" y="20237"/>
                    <a:pt x="5239" y="19862"/>
                  </a:cubicBezTo>
                  <a:cubicBezTo>
                    <a:pt x="5239" y="19862"/>
                    <a:pt x="5239" y="19889"/>
                    <a:pt x="5248" y="19889"/>
                  </a:cubicBezTo>
                  <a:cubicBezTo>
                    <a:pt x="5257" y="19889"/>
                    <a:pt x="5266" y="19862"/>
                    <a:pt x="5275" y="19862"/>
                  </a:cubicBezTo>
                  <a:cubicBezTo>
                    <a:pt x="6174" y="19675"/>
                    <a:pt x="7306" y="19542"/>
                    <a:pt x="8411" y="19461"/>
                  </a:cubicBezTo>
                  <a:lnTo>
                    <a:pt x="8411" y="21226"/>
                  </a:lnTo>
                  <a:cubicBezTo>
                    <a:pt x="8411" y="21306"/>
                    <a:pt x="8420" y="21386"/>
                    <a:pt x="8438" y="21440"/>
                  </a:cubicBezTo>
                  <a:cubicBezTo>
                    <a:pt x="8456" y="21493"/>
                    <a:pt x="8483" y="21520"/>
                    <a:pt x="8510" y="21520"/>
                  </a:cubicBezTo>
                  <a:lnTo>
                    <a:pt x="9058" y="21520"/>
                  </a:lnTo>
                  <a:cubicBezTo>
                    <a:pt x="9085" y="21520"/>
                    <a:pt x="9112" y="21493"/>
                    <a:pt x="9130" y="21440"/>
                  </a:cubicBezTo>
                  <a:cubicBezTo>
                    <a:pt x="9148" y="21386"/>
                    <a:pt x="9157" y="21306"/>
                    <a:pt x="9157" y="21226"/>
                  </a:cubicBezTo>
                  <a:lnTo>
                    <a:pt x="9157" y="19408"/>
                  </a:lnTo>
                  <a:cubicBezTo>
                    <a:pt x="9741" y="19381"/>
                    <a:pt x="10298" y="19354"/>
                    <a:pt x="10783" y="19354"/>
                  </a:cubicBezTo>
                  <a:cubicBezTo>
                    <a:pt x="11268" y="19354"/>
                    <a:pt x="11825" y="19381"/>
                    <a:pt x="12409" y="19408"/>
                  </a:cubicBezTo>
                  <a:lnTo>
                    <a:pt x="12409" y="21226"/>
                  </a:lnTo>
                  <a:cubicBezTo>
                    <a:pt x="12409" y="21306"/>
                    <a:pt x="12418" y="21386"/>
                    <a:pt x="12436" y="21440"/>
                  </a:cubicBezTo>
                  <a:cubicBezTo>
                    <a:pt x="12454" y="21493"/>
                    <a:pt x="12481" y="21520"/>
                    <a:pt x="12508" y="21520"/>
                  </a:cubicBezTo>
                  <a:lnTo>
                    <a:pt x="13056" y="21520"/>
                  </a:lnTo>
                  <a:cubicBezTo>
                    <a:pt x="13083" y="21520"/>
                    <a:pt x="13110" y="21493"/>
                    <a:pt x="13128" y="21440"/>
                  </a:cubicBezTo>
                  <a:cubicBezTo>
                    <a:pt x="13146" y="21386"/>
                    <a:pt x="13155" y="21306"/>
                    <a:pt x="13155" y="21226"/>
                  </a:cubicBezTo>
                  <a:lnTo>
                    <a:pt x="13155" y="19461"/>
                  </a:lnTo>
                  <a:cubicBezTo>
                    <a:pt x="14260" y="19542"/>
                    <a:pt x="15392" y="19675"/>
                    <a:pt x="16291" y="19862"/>
                  </a:cubicBezTo>
                  <a:cubicBezTo>
                    <a:pt x="16300" y="19862"/>
                    <a:pt x="16309" y="19889"/>
                    <a:pt x="16318" y="19889"/>
                  </a:cubicBezTo>
                  <a:cubicBezTo>
                    <a:pt x="16318" y="19889"/>
                    <a:pt x="16318" y="19862"/>
                    <a:pt x="16327" y="19862"/>
                  </a:cubicBezTo>
                  <a:cubicBezTo>
                    <a:pt x="18052" y="20210"/>
                    <a:pt x="19579" y="20771"/>
                    <a:pt x="21295" y="21520"/>
                  </a:cubicBezTo>
                  <a:cubicBezTo>
                    <a:pt x="21448" y="21573"/>
                    <a:pt x="21520" y="21359"/>
                    <a:pt x="21556" y="20718"/>
                  </a:cubicBezTo>
                  <a:cubicBezTo>
                    <a:pt x="21583" y="20156"/>
                    <a:pt x="21574" y="19729"/>
                    <a:pt x="21475" y="19649"/>
                  </a:cubicBezTo>
                  <a:close/>
                  <a:moveTo>
                    <a:pt x="8408" y="17563"/>
                  </a:moveTo>
                  <a:cubicBezTo>
                    <a:pt x="7833" y="17617"/>
                    <a:pt x="7258" y="17670"/>
                    <a:pt x="6683" y="17750"/>
                  </a:cubicBezTo>
                  <a:cubicBezTo>
                    <a:pt x="7303" y="16628"/>
                    <a:pt x="7860" y="15318"/>
                    <a:pt x="8408" y="13553"/>
                  </a:cubicBezTo>
                  <a:lnTo>
                    <a:pt x="8408" y="17563"/>
                  </a:lnTo>
                  <a:close/>
                  <a:moveTo>
                    <a:pt x="8408" y="10533"/>
                  </a:moveTo>
                  <a:cubicBezTo>
                    <a:pt x="7402" y="14329"/>
                    <a:pt x="6440" y="16200"/>
                    <a:pt x="5075" y="18018"/>
                  </a:cubicBezTo>
                  <a:cubicBezTo>
                    <a:pt x="4347" y="18178"/>
                    <a:pt x="3610" y="18365"/>
                    <a:pt x="2873" y="18606"/>
                  </a:cubicBezTo>
                  <a:cubicBezTo>
                    <a:pt x="5847" y="14596"/>
                    <a:pt x="7545" y="9116"/>
                    <a:pt x="8408" y="5614"/>
                  </a:cubicBezTo>
                  <a:lnTo>
                    <a:pt x="8408" y="10533"/>
                  </a:lnTo>
                  <a:close/>
                  <a:moveTo>
                    <a:pt x="13161" y="17563"/>
                  </a:moveTo>
                  <a:lnTo>
                    <a:pt x="13161" y="13553"/>
                  </a:lnTo>
                  <a:cubicBezTo>
                    <a:pt x="13709" y="15318"/>
                    <a:pt x="14257" y="16628"/>
                    <a:pt x="14886" y="17750"/>
                  </a:cubicBezTo>
                  <a:cubicBezTo>
                    <a:pt x="14311" y="17670"/>
                    <a:pt x="13736" y="17617"/>
                    <a:pt x="13161" y="17563"/>
                  </a:cubicBezTo>
                  <a:close/>
                  <a:moveTo>
                    <a:pt x="16494" y="18045"/>
                  </a:moveTo>
                  <a:cubicBezTo>
                    <a:pt x="15138" y="16227"/>
                    <a:pt x="14167" y="14355"/>
                    <a:pt x="13161" y="10559"/>
                  </a:cubicBezTo>
                  <a:lnTo>
                    <a:pt x="13161" y="5614"/>
                  </a:lnTo>
                  <a:cubicBezTo>
                    <a:pt x="14033" y="9116"/>
                    <a:pt x="15722" y="14596"/>
                    <a:pt x="18696" y="18606"/>
                  </a:cubicBezTo>
                  <a:cubicBezTo>
                    <a:pt x="17959" y="18392"/>
                    <a:pt x="17222" y="18178"/>
                    <a:pt x="16494" y="18045"/>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gr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Half Page with Content and Subtitle Subheader - Data &amp; AI">
    <p:spTree>
      <p:nvGrpSpPr>
        <p:cNvPr id="1" name=""/>
        <p:cNvGrpSpPr/>
        <p:nvPr/>
      </p:nvGrpSpPr>
      <p:grpSpPr>
        <a:xfrm>
          <a:off x="0" y="0"/>
          <a:ext cx="0" cy="0"/>
          <a:chOff x="0" y="0"/>
          <a:chExt cx="0" cy="0"/>
        </a:xfrm>
      </p:grpSpPr>
      <p:sp>
        <p:nvSpPr>
          <p:cNvPr id="207" name="Header here"/>
          <p:cNvSpPr txBox="1">
            <a:spLocks noGrp="1"/>
          </p:cNvSpPr>
          <p:nvPr>
            <p:ph type="title" hasCustomPrompt="1"/>
          </p:nvPr>
        </p:nvSpPr>
        <p:spPr>
          <a:xfrm>
            <a:off x="1097982" y="874700"/>
            <a:ext cx="4201530" cy="1454728"/>
          </a:xfrm>
          <a:prstGeom prst="rect">
            <a:avLst/>
          </a:prstGeom>
        </p:spPr>
        <p:txBody>
          <a:bodyPr anchor="b"/>
          <a:lstStyle>
            <a:lvl1pPr>
              <a:spcBef>
                <a:spcPts val="1000"/>
              </a:spcBef>
            </a:lvl1pPr>
          </a:lstStyle>
          <a:p>
            <a:r>
              <a:t>Header here</a:t>
            </a:r>
          </a:p>
        </p:txBody>
      </p:sp>
      <p:sp>
        <p:nvSpPr>
          <p:cNvPr id="208" name="Body Level One…"/>
          <p:cNvSpPr txBox="1">
            <a:spLocks noGrp="1"/>
          </p:cNvSpPr>
          <p:nvPr>
            <p:ph type="body" sz="quarter" idx="1" hasCustomPrompt="1"/>
          </p:nvPr>
        </p:nvSpPr>
        <p:spPr>
          <a:xfrm>
            <a:off x="1097982" y="2628071"/>
            <a:ext cx="4201530" cy="3221040"/>
          </a:xfrm>
          <a:prstGeom prst="rect">
            <a:avLst/>
          </a:prstGeom>
        </p:spPr>
        <p:txBody>
          <a:bodyPr/>
          <a:lstStyle>
            <a:lvl1pPr>
              <a:lnSpc>
                <a:spcPct val="100000"/>
              </a:lnSpc>
            </a:lvl1pPr>
            <a:lvl2pPr marL="0" indent="457200">
              <a:lnSpc>
                <a:spcPct val="100000"/>
              </a:lnSpc>
              <a:buSzTx/>
              <a:buNone/>
            </a:lvl2pPr>
            <a:lvl3pPr marL="0" indent="914400">
              <a:lnSpc>
                <a:spcPct val="100000"/>
              </a:lnSpc>
              <a:buSzTx/>
              <a:buNone/>
            </a:lvl3pPr>
            <a:lvl4pPr marL="0" indent="1371600">
              <a:lnSpc>
                <a:spcPct val="100000"/>
              </a:lnSpc>
              <a:buSzTx/>
              <a:buNone/>
            </a:lvl4pPr>
            <a:lvl5pPr marL="0" indent="1828800">
              <a:lnSpc>
                <a:spcPct val="100000"/>
              </a:lnSpc>
              <a:buSzTx/>
              <a:buNone/>
            </a:lvl5pPr>
          </a:lstStyle>
          <a:p>
            <a:r>
              <a:t>Copy here</a:t>
            </a:r>
          </a:p>
          <a:p>
            <a:pPr lvl="1"/>
            <a:endParaRPr/>
          </a:p>
          <a:p>
            <a:pPr lvl="2"/>
            <a:endParaRPr/>
          </a:p>
          <a:p>
            <a:pPr lvl="3"/>
            <a:endParaRPr/>
          </a:p>
          <a:p>
            <a:pPr lvl="4"/>
            <a:endParaRPr/>
          </a:p>
        </p:txBody>
      </p:sp>
      <p:sp>
        <p:nvSpPr>
          <p:cNvPr id="20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210" name="Subheader Placeholder"/>
          <p:cNvSpPr>
            <a:spLocks noGrp="1"/>
          </p:cNvSpPr>
          <p:nvPr>
            <p:ph type="body" sz="quarter" idx="21" hasCustomPrompt="1"/>
          </p:nvPr>
        </p:nvSpPr>
        <p:spPr>
          <a:xfrm>
            <a:off x="1101865" y="358537"/>
            <a:ext cx="3368536" cy="273051"/>
          </a:xfrm>
          <a:prstGeom prst="rect">
            <a:avLst/>
          </a:prstGeom>
        </p:spPr>
        <p:txBody>
          <a:bodyPr/>
          <a:lstStyle>
            <a:lvl1pPr>
              <a:lnSpc>
                <a:spcPct val="90000"/>
              </a:lnSpc>
              <a:spcBef>
                <a:spcPts val="1000"/>
              </a:spcBef>
              <a:defRPr sz="900" cap="all" spc="100">
                <a:solidFill>
                  <a:srgbClr val="242834"/>
                </a:solidFill>
                <a:latin typeface="Avenir Next Demi Bold"/>
                <a:ea typeface="Avenir Next Demi Bold"/>
                <a:cs typeface="Avenir Next Demi Bold"/>
                <a:sym typeface="Avenir Next Demi Bold"/>
              </a:defRPr>
            </a:lvl1pPr>
          </a:lstStyle>
          <a:p>
            <a:r>
              <a:t>SUBHEADER</a:t>
            </a:r>
          </a:p>
        </p:txBody>
      </p:sp>
      <p:grpSp>
        <p:nvGrpSpPr>
          <p:cNvPr id="221" name="The Bridge - Left Rail Graphics"/>
          <p:cNvGrpSpPr/>
          <p:nvPr/>
        </p:nvGrpSpPr>
        <p:grpSpPr>
          <a:xfrm>
            <a:off x="139268" y="367791"/>
            <a:ext cx="457032" cy="3535936"/>
            <a:chOff x="0" y="0"/>
            <a:chExt cx="457030" cy="3535934"/>
          </a:xfrm>
        </p:grpSpPr>
        <p:sp>
          <p:nvSpPr>
            <p:cNvPr id="211" name="E"/>
            <p:cNvSpPr/>
            <p:nvPr/>
          </p:nvSpPr>
          <p:spPr>
            <a:xfrm>
              <a:off x="165660" y="3416808"/>
              <a:ext cx="125145" cy="119127"/>
            </a:xfrm>
            <a:custGeom>
              <a:avLst/>
              <a:gdLst/>
              <a:ahLst/>
              <a:cxnLst>
                <a:cxn ang="0">
                  <a:pos x="wd2" y="hd2"/>
                </a:cxn>
                <a:cxn ang="5400000">
                  <a:pos x="wd2" y="hd2"/>
                </a:cxn>
                <a:cxn ang="10800000">
                  <a:pos x="wd2" y="hd2"/>
                </a:cxn>
                <a:cxn ang="16200000">
                  <a:pos x="wd2" y="hd2"/>
                </a:cxn>
              </a:cxnLst>
              <a:rect l="0" t="0" r="r" b="b"/>
              <a:pathLst>
                <a:path w="21600" h="21600" extrusionOk="0">
                  <a:moveTo>
                    <a:pt x="679" y="21600"/>
                  </a:moveTo>
                  <a:cubicBezTo>
                    <a:pt x="493" y="21600"/>
                    <a:pt x="307" y="21531"/>
                    <a:pt x="186" y="21404"/>
                  </a:cubicBezTo>
                  <a:cubicBezTo>
                    <a:pt x="66" y="21278"/>
                    <a:pt x="0" y="21082"/>
                    <a:pt x="0" y="20886"/>
                  </a:cubicBezTo>
                  <a:lnTo>
                    <a:pt x="0" y="714"/>
                  </a:lnTo>
                  <a:cubicBezTo>
                    <a:pt x="0" y="518"/>
                    <a:pt x="66" y="322"/>
                    <a:pt x="186" y="196"/>
                  </a:cubicBezTo>
                  <a:cubicBezTo>
                    <a:pt x="307" y="69"/>
                    <a:pt x="493" y="0"/>
                    <a:pt x="679" y="0"/>
                  </a:cubicBezTo>
                  <a:lnTo>
                    <a:pt x="20921" y="0"/>
                  </a:lnTo>
                  <a:cubicBezTo>
                    <a:pt x="21107" y="0"/>
                    <a:pt x="21293" y="69"/>
                    <a:pt x="21414" y="196"/>
                  </a:cubicBezTo>
                  <a:cubicBezTo>
                    <a:pt x="21534" y="322"/>
                    <a:pt x="21600" y="518"/>
                    <a:pt x="21600" y="714"/>
                  </a:cubicBezTo>
                  <a:lnTo>
                    <a:pt x="21600" y="20886"/>
                  </a:lnTo>
                  <a:cubicBezTo>
                    <a:pt x="21600" y="21082"/>
                    <a:pt x="21534" y="21278"/>
                    <a:pt x="21414" y="21404"/>
                  </a:cubicBezTo>
                  <a:cubicBezTo>
                    <a:pt x="21293" y="21531"/>
                    <a:pt x="21107" y="21600"/>
                    <a:pt x="20921" y="21600"/>
                  </a:cubicBezTo>
                  <a:lnTo>
                    <a:pt x="17525" y="21600"/>
                  </a:lnTo>
                  <a:cubicBezTo>
                    <a:pt x="17339" y="21600"/>
                    <a:pt x="17153" y="21531"/>
                    <a:pt x="17032" y="21404"/>
                  </a:cubicBezTo>
                  <a:cubicBezTo>
                    <a:pt x="16912" y="21278"/>
                    <a:pt x="16846" y="21082"/>
                    <a:pt x="16846" y="20886"/>
                  </a:cubicBezTo>
                  <a:lnTo>
                    <a:pt x="16846" y="6091"/>
                  </a:lnTo>
                  <a:cubicBezTo>
                    <a:pt x="16846" y="5895"/>
                    <a:pt x="16781" y="5699"/>
                    <a:pt x="16660" y="5573"/>
                  </a:cubicBezTo>
                  <a:cubicBezTo>
                    <a:pt x="16540" y="5446"/>
                    <a:pt x="16353" y="5377"/>
                    <a:pt x="16167" y="5377"/>
                  </a:cubicBezTo>
                  <a:lnTo>
                    <a:pt x="13757" y="5377"/>
                  </a:lnTo>
                  <a:cubicBezTo>
                    <a:pt x="13571" y="5377"/>
                    <a:pt x="13385" y="5446"/>
                    <a:pt x="13265" y="5573"/>
                  </a:cubicBezTo>
                  <a:cubicBezTo>
                    <a:pt x="13144" y="5699"/>
                    <a:pt x="13078" y="5895"/>
                    <a:pt x="13078" y="6091"/>
                  </a:cubicBezTo>
                  <a:lnTo>
                    <a:pt x="13078" y="15567"/>
                  </a:lnTo>
                  <a:cubicBezTo>
                    <a:pt x="13078" y="15762"/>
                    <a:pt x="13013" y="15958"/>
                    <a:pt x="12892" y="16085"/>
                  </a:cubicBezTo>
                  <a:cubicBezTo>
                    <a:pt x="12772" y="16212"/>
                    <a:pt x="12585" y="16281"/>
                    <a:pt x="12399" y="16281"/>
                  </a:cubicBezTo>
                  <a:lnTo>
                    <a:pt x="9310" y="16281"/>
                  </a:lnTo>
                  <a:cubicBezTo>
                    <a:pt x="9124" y="16281"/>
                    <a:pt x="8938" y="16212"/>
                    <a:pt x="8817" y="16085"/>
                  </a:cubicBezTo>
                  <a:cubicBezTo>
                    <a:pt x="8697" y="15958"/>
                    <a:pt x="8631" y="15762"/>
                    <a:pt x="8631" y="15567"/>
                  </a:cubicBezTo>
                  <a:lnTo>
                    <a:pt x="8631" y="6091"/>
                  </a:lnTo>
                  <a:cubicBezTo>
                    <a:pt x="8631" y="5895"/>
                    <a:pt x="8566" y="5699"/>
                    <a:pt x="8445" y="5573"/>
                  </a:cubicBezTo>
                  <a:cubicBezTo>
                    <a:pt x="8325" y="5446"/>
                    <a:pt x="8138" y="5377"/>
                    <a:pt x="7952" y="5377"/>
                  </a:cubicBezTo>
                  <a:lnTo>
                    <a:pt x="5542" y="5377"/>
                  </a:lnTo>
                  <a:cubicBezTo>
                    <a:pt x="5356" y="5377"/>
                    <a:pt x="5170" y="5446"/>
                    <a:pt x="5049" y="5573"/>
                  </a:cubicBezTo>
                  <a:cubicBezTo>
                    <a:pt x="4929" y="5699"/>
                    <a:pt x="4863" y="5895"/>
                    <a:pt x="4863" y="6091"/>
                  </a:cubicBezTo>
                  <a:lnTo>
                    <a:pt x="4863" y="20817"/>
                  </a:lnTo>
                  <a:cubicBezTo>
                    <a:pt x="4863" y="21013"/>
                    <a:pt x="4798" y="21209"/>
                    <a:pt x="4677" y="21335"/>
                  </a:cubicBezTo>
                  <a:cubicBezTo>
                    <a:pt x="4557" y="21462"/>
                    <a:pt x="4370" y="21531"/>
                    <a:pt x="4184" y="21531"/>
                  </a:cubicBezTo>
                  <a:lnTo>
                    <a:pt x="668" y="21600"/>
                  </a:ln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212" name="G"/>
            <p:cNvSpPr/>
            <p:nvPr/>
          </p:nvSpPr>
          <p:spPr>
            <a:xfrm>
              <a:off x="165533" y="3246818"/>
              <a:ext cx="126541" cy="130621"/>
            </a:xfrm>
            <a:custGeom>
              <a:avLst/>
              <a:gdLst/>
              <a:ahLst/>
              <a:cxnLst>
                <a:cxn ang="0">
                  <a:pos x="wd2" y="hd2"/>
                </a:cxn>
                <a:cxn ang="5400000">
                  <a:pos x="wd2" y="hd2"/>
                </a:cxn>
                <a:cxn ang="10800000">
                  <a:pos x="wd2" y="hd2"/>
                </a:cxn>
                <a:cxn ang="16200000">
                  <a:pos x="wd2" y="hd2"/>
                </a:cxn>
              </a:cxnLst>
              <a:rect l="0" t="0" r="r" b="b"/>
              <a:pathLst>
                <a:path w="21600" h="21600" extrusionOk="0">
                  <a:moveTo>
                    <a:pt x="21568" y="11372"/>
                  </a:moveTo>
                  <a:cubicBezTo>
                    <a:pt x="21568" y="13262"/>
                    <a:pt x="21145" y="15037"/>
                    <a:pt x="20289" y="16812"/>
                  </a:cubicBezTo>
                  <a:cubicBezTo>
                    <a:pt x="19553" y="18292"/>
                    <a:pt x="18578" y="19531"/>
                    <a:pt x="17364" y="20476"/>
                  </a:cubicBezTo>
                  <a:cubicBezTo>
                    <a:pt x="17245" y="20592"/>
                    <a:pt x="17061" y="20655"/>
                    <a:pt x="16942" y="20655"/>
                  </a:cubicBezTo>
                  <a:cubicBezTo>
                    <a:pt x="16693" y="20655"/>
                    <a:pt x="16520" y="20539"/>
                    <a:pt x="16390" y="20361"/>
                  </a:cubicBezTo>
                  <a:lnTo>
                    <a:pt x="14375" y="17463"/>
                  </a:lnTo>
                  <a:cubicBezTo>
                    <a:pt x="14256" y="17347"/>
                    <a:pt x="14256" y="17169"/>
                    <a:pt x="14256" y="17053"/>
                  </a:cubicBezTo>
                  <a:cubicBezTo>
                    <a:pt x="14256" y="16875"/>
                    <a:pt x="14321" y="16696"/>
                    <a:pt x="14505" y="16581"/>
                  </a:cubicBezTo>
                  <a:cubicBezTo>
                    <a:pt x="15241" y="15930"/>
                    <a:pt x="15848" y="15163"/>
                    <a:pt x="16216" y="14270"/>
                  </a:cubicBezTo>
                  <a:cubicBezTo>
                    <a:pt x="16639" y="13378"/>
                    <a:pt x="16823" y="12433"/>
                    <a:pt x="16823" y="11435"/>
                  </a:cubicBezTo>
                  <a:cubicBezTo>
                    <a:pt x="16823" y="9661"/>
                    <a:pt x="16216" y="8065"/>
                    <a:pt x="15057" y="6762"/>
                  </a:cubicBezTo>
                  <a:cubicBezTo>
                    <a:pt x="13898" y="5460"/>
                    <a:pt x="12490" y="4809"/>
                    <a:pt x="10843" y="4809"/>
                  </a:cubicBezTo>
                  <a:cubicBezTo>
                    <a:pt x="9197" y="4809"/>
                    <a:pt x="7734" y="5460"/>
                    <a:pt x="6575" y="6762"/>
                  </a:cubicBezTo>
                  <a:cubicBezTo>
                    <a:pt x="5416" y="8065"/>
                    <a:pt x="4810" y="9598"/>
                    <a:pt x="4810" y="11498"/>
                  </a:cubicBezTo>
                  <a:cubicBezTo>
                    <a:pt x="4810" y="12506"/>
                    <a:pt x="5059" y="13514"/>
                    <a:pt x="5481" y="14396"/>
                  </a:cubicBezTo>
                  <a:cubicBezTo>
                    <a:pt x="5904" y="15279"/>
                    <a:pt x="6521" y="16108"/>
                    <a:pt x="7312" y="16759"/>
                  </a:cubicBezTo>
                  <a:cubicBezTo>
                    <a:pt x="7377" y="16822"/>
                    <a:pt x="7496" y="16875"/>
                    <a:pt x="7680" y="16875"/>
                  </a:cubicBezTo>
                  <a:lnTo>
                    <a:pt x="7799" y="16875"/>
                  </a:lnTo>
                  <a:cubicBezTo>
                    <a:pt x="7919" y="16875"/>
                    <a:pt x="7984" y="16812"/>
                    <a:pt x="8049" y="16696"/>
                  </a:cubicBezTo>
                  <a:cubicBezTo>
                    <a:pt x="8114" y="16581"/>
                    <a:pt x="8114" y="16402"/>
                    <a:pt x="8114" y="16224"/>
                  </a:cubicBezTo>
                  <a:lnTo>
                    <a:pt x="8114" y="11488"/>
                  </a:lnTo>
                  <a:cubicBezTo>
                    <a:pt x="8114" y="11309"/>
                    <a:pt x="8179" y="11131"/>
                    <a:pt x="8298" y="11015"/>
                  </a:cubicBezTo>
                  <a:cubicBezTo>
                    <a:pt x="8417" y="10900"/>
                    <a:pt x="8601" y="10837"/>
                    <a:pt x="8785" y="10837"/>
                  </a:cubicBezTo>
                  <a:lnTo>
                    <a:pt x="11472" y="10837"/>
                  </a:lnTo>
                  <a:cubicBezTo>
                    <a:pt x="11656" y="10837"/>
                    <a:pt x="11840" y="10900"/>
                    <a:pt x="11959" y="11015"/>
                  </a:cubicBezTo>
                  <a:cubicBezTo>
                    <a:pt x="12078" y="11131"/>
                    <a:pt x="12143" y="11309"/>
                    <a:pt x="12143" y="11488"/>
                  </a:cubicBezTo>
                  <a:lnTo>
                    <a:pt x="12143" y="20949"/>
                  </a:lnTo>
                  <a:cubicBezTo>
                    <a:pt x="12143" y="21127"/>
                    <a:pt x="12078" y="21306"/>
                    <a:pt x="11959" y="21421"/>
                  </a:cubicBezTo>
                  <a:cubicBezTo>
                    <a:pt x="11840" y="21537"/>
                    <a:pt x="11656" y="21600"/>
                    <a:pt x="11472" y="21600"/>
                  </a:cubicBezTo>
                  <a:lnTo>
                    <a:pt x="5860" y="21600"/>
                  </a:lnTo>
                  <a:cubicBezTo>
                    <a:pt x="5741" y="21600"/>
                    <a:pt x="5676" y="21600"/>
                    <a:pt x="5557" y="21537"/>
                  </a:cubicBezTo>
                  <a:cubicBezTo>
                    <a:pt x="3726" y="20350"/>
                    <a:pt x="2383" y="18933"/>
                    <a:pt x="1408" y="17158"/>
                  </a:cubicBezTo>
                  <a:cubicBezTo>
                    <a:pt x="433" y="15447"/>
                    <a:pt x="0" y="13546"/>
                    <a:pt x="0" y="11477"/>
                  </a:cubicBezTo>
                  <a:cubicBezTo>
                    <a:pt x="0" y="8285"/>
                    <a:pt x="1040" y="5618"/>
                    <a:pt x="3109" y="3371"/>
                  </a:cubicBezTo>
                  <a:cubicBezTo>
                    <a:pt x="5243" y="1124"/>
                    <a:pt x="7810" y="0"/>
                    <a:pt x="10800" y="0"/>
                  </a:cubicBezTo>
                  <a:cubicBezTo>
                    <a:pt x="13790" y="0"/>
                    <a:pt x="16411" y="1124"/>
                    <a:pt x="18491" y="3434"/>
                  </a:cubicBezTo>
                  <a:cubicBezTo>
                    <a:pt x="20571" y="5502"/>
                    <a:pt x="21600" y="8222"/>
                    <a:pt x="21600" y="11362"/>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213" name="D"/>
            <p:cNvSpPr/>
            <p:nvPr/>
          </p:nvSpPr>
          <p:spPr>
            <a:xfrm>
              <a:off x="165660" y="3086989"/>
              <a:ext cx="125145" cy="126683"/>
            </a:xfrm>
            <a:custGeom>
              <a:avLst/>
              <a:gdLst/>
              <a:ahLst/>
              <a:cxnLst>
                <a:cxn ang="0">
                  <a:pos x="wd2" y="hd2"/>
                </a:cxn>
                <a:cxn ang="5400000">
                  <a:pos x="wd2" y="hd2"/>
                </a:cxn>
                <a:cxn ang="10800000">
                  <a:pos x="wd2" y="hd2"/>
                </a:cxn>
                <a:cxn ang="16200000">
                  <a:pos x="wd2" y="hd2"/>
                </a:cxn>
              </a:cxnLst>
              <a:rect l="0" t="0" r="r" b="b"/>
              <a:pathLst>
                <a:path w="21600" h="21600" extrusionOk="0">
                  <a:moveTo>
                    <a:pt x="0" y="671"/>
                  </a:moveTo>
                  <a:cubicBezTo>
                    <a:pt x="0" y="487"/>
                    <a:pt x="66" y="303"/>
                    <a:pt x="186" y="184"/>
                  </a:cubicBezTo>
                  <a:cubicBezTo>
                    <a:pt x="307" y="65"/>
                    <a:pt x="493" y="0"/>
                    <a:pt x="679" y="0"/>
                  </a:cubicBezTo>
                  <a:lnTo>
                    <a:pt x="20921" y="0"/>
                  </a:lnTo>
                  <a:cubicBezTo>
                    <a:pt x="21107" y="0"/>
                    <a:pt x="21293" y="65"/>
                    <a:pt x="21414" y="184"/>
                  </a:cubicBezTo>
                  <a:cubicBezTo>
                    <a:pt x="21534" y="303"/>
                    <a:pt x="21600" y="487"/>
                    <a:pt x="21600" y="671"/>
                  </a:cubicBezTo>
                  <a:lnTo>
                    <a:pt x="21600" y="10740"/>
                  </a:lnTo>
                  <a:cubicBezTo>
                    <a:pt x="21600" y="13729"/>
                    <a:pt x="20548" y="16295"/>
                    <a:pt x="18456" y="18428"/>
                  </a:cubicBezTo>
                  <a:cubicBezTo>
                    <a:pt x="16364" y="20561"/>
                    <a:pt x="13768" y="21600"/>
                    <a:pt x="10800" y="21600"/>
                  </a:cubicBezTo>
                  <a:cubicBezTo>
                    <a:pt x="7832" y="21600"/>
                    <a:pt x="5312" y="20561"/>
                    <a:pt x="3144" y="18428"/>
                  </a:cubicBezTo>
                  <a:cubicBezTo>
                    <a:pt x="1041" y="16295"/>
                    <a:pt x="0" y="13794"/>
                    <a:pt x="0" y="10740"/>
                  </a:cubicBezTo>
                  <a:cubicBezTo>
                    <a:pt x="0" y="10740"/>
                    <a:pt x="0" y="671"/>
                    <a:pt x="0" y="671"/>
                  </a:cubicBezTo>
                  <a:close/>
                  <a:moveTo>
                    <a:pt x="4940" y="5067"/>
                  </a:moveTo>
                  <a:cubicBezTo>
                    <a:pt x="4819" y="5067"/>
                    <a:pt x="4819" y="5316"/>
                    <a:pt x="4819" y="5738"/>
                  </a:cubicBezTo>
                  <a:lnTo>
                    <a:pt x="4819" y="10740"/>
                  </a:lnTo>
                  <a:cubicBezTo>
                    <a:pt x="4819" y="12321"/>
                    <a:pt x="5378" y="13729"/>
                    <a:pt x="6605" y="14822"/>
                  </a:cubicBezTo>
                  <a:cubicBezTo>
                    <a:pt x="7777" y="15981"/>
                    <a:pt x="9201" y="16533"/>
                    <a:pt x="10866" y="16533"/>
                  </a:cubicBezTo>
                  <a:cubicBezTo>
                    <a:pt x="12531" y="16533"/>
                    <a:pt x="13889" y="15981"/>
                    <a:pt x="15061" y="14822"/>
                  </a:cubicBezTo>
                  <a:cubicBezTo>
                    <a:pt x="16233" y="13729"/>
                    <a:pt x="16846" y="12321"/>
                    <a:pt x="16846" y="10740"/>
                  </a:cubicBezTo>
                  <a:lnTo>
                    <a:pt x="16846" y="5738"/>
                  </a:lnTo>
                  <a:cubicBezTo>
                    <a:pt x="16846" y="5554"/>
                    <a:pt x="16781" y="5370"/>
                    <a:pt x="16660" y="5251"/>
                  </a:cubicBezTo>
                  <a:cubicBezTo>
                    <a:pt x="16540" y="5132"/>
                    <a:pt x="16353" y="5067"/>
                    <a:pt x="16167" y="5067"/>
                  </a:cubicBezTo>
                  <a:lnTo>
                    <a:pt x="4940" y="5067"/>
                  </a:ln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214" name="I"/>
            <p:cNvSpPr/>
            <p:nvPr/>
          </p:nvSpPr>
          <p:spPr>
            <a:xfrm>
              <a:off x="165660" y="3010725"/>
              <a:ext cx="125145" cy="29719"/>
            </a:xfrm>
            <a:custGeom>
              <a:avLst/>
              <a:gdLst/>
              <a:ahLst/>
              <a:cxnLst>
                <a:cxn ang="0">
                  <a:pos x="wd2" y="hd2"/>
                </a:cxn>
                <a:cxn ang="5400000">
                  <a:pos x="wd2" y="hd2"/>
                </a:cxn>
                <a:cxn ang="10800000">
                  <a:pos x="wd2" y="hd2"/>
                </a:cxn>
                <a:cxn ang="16200000">
                  <a:pos x="wd2" y="hd2"/>
                </a:cxn>
              </a:cxnLst>
              <a:rect l="0" t="0" r="r" b="b"/>
              <a:pathLst>
                <a:path w="21600" h="21600" extrusionOk="0">
                  <a:moveTo>
                    <a:pt x="679" y="21600"/>
                  </a:moveTo>
                  <a:cubicBezTo>
                    <a:pt x="493" y="21600"/>
                    <a:pt x="307" y="21323"/>
                    <a:pt x="186" y="20815"/>
                  </a:cubicBezTo>
                  <a:cubicBezTo>
                    <a:pt x="66" y="20308"/>
                    <a:pt x="0" y="19523"/>
                    <a:pt x="0" y="18738"/>
                  </a:cubicBezTo>
                  <a:lnTo>
                    <a:pt x="0" y="2862"/>
                  </a:lnTo>
                  <a:cubicBezTo>
                    <a:pt x="0" y="2077"/>
                    <a:pt x="66" y="1292"/>
                    <a:pt x="186" y="785"/>
                  </a:cubicBezTo>
                  <a:cubicBezTo>
                    <a:pt x="307" y="277"/>
                    <a:pt x="493" y="0"/>
                    <a:pt x="679" y="0"/>
                  </a:cubicBezTo>
                  <a:lnTo>
                    <a:pt x="20921" y="0"/>
                  </a:lnTo>
                  <a:cubicBezTo>
                    <a:pt x="21107" y="0"/>
                    <a:pt x="21293" y="277"/>
                    <a:pt x="21414" y="785"/>
                  </a:cubicBezTo>
                  <a:cubicBezTo>
                    <a:pt x="21534" y="1292"/>
                    <a:pt x="21600" y="2077"/>
                    <a:pt x="21600" y="2862"/>
                  </a:cubicBezTo>
                  <a:lnTo>
                    <a:pt x="21600" y="18738"/>
                  </a:lnTo>
                  <a:cubicBezTo>
                    <a:pt x="21600" y="19523"/>
                    <a:pt x="21534" y="20308"/>
                    <a:pt x="21414" y="20815"/>
                  </a:cubicBezTo>
                  <a:cubicBezTo>
                    <a:pt x="21293" y="21323"/>
                    <a:pt x="21107" y="21600"/>
                    <a:pt x="20921" y="21600"/>
                  </a:cubicBezTo>
                  <a:lnTo>
                    <a:pt x="679" y="21600"/>
                  </a:ln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215" name="R"/>
            <p:cNvSpPr/>
            <p:nvPr/>
          </p:nvSpPr>
          <p:spPr>
            <a:xfrm>
              <a:off x="164835" y="2844038"/>
              <a:ext cx="126351" cy="123762"/>
            </a:xfrm>
            <a:custGeom>
              <a:avLst/>
              <a:gdLst/>
              <a:ahLst/>
              <a:cxnLst>
                <a:cxn ang="0">
                  <a:pos x="wd2" y="hd2"/>
                </a:cxn>
                <a:cxn ang="5400000">
                  <a:pos x="wd2" y="hd2"/>
                </a:cxn>
                <a:cxn ang="10800000">
                  <a:pos x="wd2" y="hd2"/>
                </a:cxn>
                <a:cxn ang="16200000">
                  <a:pos x="wd2" y="hd2"/>
                </a:cxn>
              </a:cxnLst>
              <a:rect l="0" t="0" r="r" b="b"/>
              <a:pathLst>
                <a:path w="21600" h="21600" extrusionOk="0">
                  <a:moveTo>
                    <a:pt x="6802" y="16679"/>
                  </a:moveTo>
                  <a:cubicBezTo>
                    <a:pt x="6987" y="16557"/>
                    <a:pt x="7171" y="16424"/>
                    <a:pt x="7355" y="16424"/>
                  </a:cubicBezTo>
                  <a:cubicBezTo>
                    <a:pt x="7540" y="16424"/>
                    <a:pt x="7659" y="16491"/>
                    <a:pt x="7779" y="16613"/>
                  </a:cubicBezTo>
                  <a:cubicBezTo>
                    <a:pt x="7898" y="16735"/>
                    <a:pt x="8028" y="16868"/>
                    <a:pt x="8082" y="17045"/>
                  </a:cubicBezTo>
                  <a:cubicBezTo>
                    <a:pt x="8505" y="18231"/>
                    <a:pt x="9178" y="19173"/>
                    <a:pt x="10100" y="19982"/>
                  </a:cubicBezTo>
                  <a:cubicBezTo>
                    <a:pt x="11326" y="21046"/>
                    <a:pt x="12791" y="21600"/>
                    <a:pt x="14505" y="21600"/>
                  </a:cubicBezTo>
                  <a:cubicBezTo>
                    <a:pt x="16458" y="21600"/>
                    <a:pt x="18107" y="20846"/>
                    <a:pt x="19517" y="19417"/>
                  </a:cubicBezTo>
                  <a:cubicBezTo>
                    <a:pt x="20927" y="17976"/>
                    <a:pt x="21600" y="16236"/>
                    <a:pt x="21600" y="14175"/>
                  </a:cubicBezTo>
                  <a:lnTo>
                    <a:pt x="21600" y="687"/>
                  </a:lnTo>
                  <a:cubicBezTo>
                    <a:pt x="21600" y="499"/>
                    <a:pt x="21535" y="310"/>
                    <a:pt x="21416" y="188"/>
                  </a:cubicBezTo>
                  <a:cubicBezTo>
                    <a:pt x="21296" y="66"/>
                    <a:pt x="21112" y="0"/>
                    <a:pt x="20927" y="0"/>
                  </a:cubicBezTo>
                  <a:lnTo>
                    <a:pt x="814" y="0"/>
                  </a:lnTo>
                  <a:cubicBezTo>
                    <a:pt x="629" y="0"/>
                    <a:pt x="445" y="66"/>
                    <a:pt x="325" y="188"/>
                  </a:cubicBezTo>
                  <a:cubicBezTo>
                    <a:pt x="206" y="310"/>
                    <a:pt x="141" y="499"/>
                    <a:pt x="141" y="687"/>
                  </a:cubicBezTo>
                  <a:lnTo>
                    <a:pt x="141" y="4500"/>
                  </a:lnTo>
                  <a:cubicBezTo>
                    <a:pt x="141" y="4688"/>
                    <a:pt x="206" y="4876"/>
                    <a:pt x="325" y="4998"/>
                  </a:cubicBezTo>
                  <a:cubicBezTo>
                    <a:pt x="445" y="5120"/>
                    <a:pt x="629" y="5187"/>
                    <a:pt x="814" y="5187"/>
                  </a:cubicBezTo>
                  <a:lnTo>
                    <a:pt x="16458" y="5187"/>
                  </a:lnTo>
                  <a:cubicBezTo>
                    <a:pt x="16642" y="5187"/>
                    <a:pt x="16827" y="5253"/>
                    <a:pt x="16946" y="5375"/>
                  </a:cubicBezTo>
                  <a:cubicBezTo>
                    <a:pt x="17065" y="5497"/>
                    <a:pt x="17130" y="5685"/>
                    <a:pt x="17130" y="5874"/>
                  </a:cubicBezTo>
                  <a:lnTo>
                    <a:pt x="17130" y="13432"/>
                  </a:lnTo>
                  <a:cubicBezTo>
                    <a:pt x="17130" y="14308"/>
                    <a:pt x="16881" y="15050"/>
                    <a:pt x="16393" y="15560"/>
                  </a:cubicBezTo>
                  <a:cubicBezTo>
                    <a:pt x="15904" y="16059"/>
                    <a:pt x="15297" y="16314"/>
                    <a:pt x="14559" y="16314"/>
                  </a:cubicBezTo>
                  <a:cubicBezTo>
                    <a:pt x="13821" y="16314"/>
                    <a:pt x="13214" y="16059"/>
                    <a:pt x="12726" y="15560"/>
                  </a:cubicBezTo>
                  <a:cubicBezTo>
                    <a:pt x="12237" y="15061"/>
                    <a:pt x="11988" y="14374"/>
                    <a:pt x="11988" y="13432"/>
                  </a:cubicBezTo>
                  <a:lnTo>
                    <a:pt x="11988" y="9875"/>
                  </a:lnTo>
                  <a:cubicBezTo>
                    <a:pt x="11988" y="9808"/>
                    <a:pt x="11923" y="9753"/>
                    <a:pt x="11869" y="9753"/>
                  </a:cubicBezTo>
                  <a:lnTo>
                    <a:pt x="7464" y="9753"/>
                  </a:lnTo>
                  <a:cubicBezTo>
                    <a:pt x="7345" y="9753"/>
                    <a:pt x="7214" y="9819"/>
                    <a:pt x="7095" y="9875"/>
                  </a:cubicBezTo>
                  <a:cubicBezTo>
                    <a:pt x="6976" y="9930"/>
                    <a:pt x="250" y="15804"/>
                    <a:pt x="250" y="15804"/>
                  </a:cubicBezTo>
                  <a:cubicBezTo>
                    <a:pt x="130" y="15926"/>
                    <a:pt x="0" y="16059"/>
                    <a:pt x="0" y="16236"/>
                  </a:cubicBezTo>
                  <a:lnTo>
                    <a:pt x="0" y="20292"/>
                  </a:lnTo>
                  <a:cubicBezTo>
                    <a:pt x="0" y="20603"/>
                    <a:pt x="65" y="20857"/>
                    <a:pt x="250" y="21046"/>
                  </a:cubicBezTo>
                  <a:cubicBezTo>
                    <a:pt x="434" y="21234"/>
                    <a:pt x="618" y="21301"/>
                    <a:pt x="857" y="21301"/>
                  </a:cubicBezTo>
                  <a:cubicBezTo>
                    <a:pt x="1096" y="21301"/>
                    <a:pt x="1345" y="21179"/>
                    <a:pt x="1530" y="21046"/>
                  </a:cubicBezTo>
                  <a:cubicBezTo>
                    <a:pt x="3244" y="19672"/>
                    <a:pt x="4947" y="18231"/>
                    <a:pt x="6791" y="16679"/>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216" name="B"/>
            <p:cNvSpPr/>
            <p:nvPr/>
          </p:nvSpPr>
          <p:spPr>
            <a:xfrm>
              <a:off x="165343" y="2675572"/>
              <a:ext cx="125462" cy="126303"/>
            </a:xfrm>
            <a:custGeom>
              <a:avLst/>
              <a:gdLst/>
              <a:ahLst/>
              <a:cxnLst>
                <a:cxn ang="0">
                  <a:pos x="wd2" y="hd2"/>
                </a:cxn>
                <a:cxn ang="5400000">
                  <a:pos x="wd2" y="hd2"/>
                </a:cxn>
                <a:cxn ang="10800000">
                  <a:pos x="wd2" y="hd2"/>
                </a:cxn>
                <a:cxn ang="16200000">
                  <a:pos x="wd2" y="hd2"/>
                </a:cxn>
              </a:cxnLst>
              <a:rect l="0" t="0" r="r" b="b"/>
              <a:pathLst>
                <a:path w="21600" h="21600" extrusionOk="0">
                  <a:moveTo>
                    <a:pt x="20923" y="0"/>
                  </a:moveTo>
                  <a:cubicBezTo>
                    <a:pt x="21108" y="0"/>
                    <a:pt x="21294" y="65"/>
                    <a:pt x="21414" y="185"/>
                  </a:cubicBezTo>
                  <a:cubicBezTo>
                    <a:pt x="21534" y="304"/>
                    <a:pt x="21600" y="489"/>
                    <a:pt x="21600" y="673"/>
                  </a:cubicBezTo>
                  <a:lnTo>
                    <a:pt x="21600" y="13890"/>
                  </a:lnTo>
                  <a:cubicBezTo>
                    <a:pt x="21600" y="15725"/>
                    <a:pt x="20988" y="17310"/>
                    <a:pt x="19688" y="18603"/>
                  </a:cubicBezTo>
                  <a:cubicBezTo>
                    <a:pt x="18399" y="19949"/>
                    <a:pt x="16793" y="20557"/>
                    <a:pt x="15012" y="20557"/>
                  </a:cubicBezTo>
                  <a:cubicBezTo>
                    <a:pt x="14455" y="20557"/>
                    <a:pt x="13908" y="20492"/>
                    <a:pt x="13351" y="20308"/>
                  </a:cubicBezTo>
                  <a:cubicBezTo>
                    <a:pt x="12794" y="20123"/>
                    <a:pt x="12302" y="19938"/>
                    <a:pt x="11876" y="19634"/>
                  </a:cubicBezTo>
                  <a:cubicBezTo>
                    <a:pt x="11756" y="19569"/>
                    <a:pt x="11625" y="19515"/>
                    <a:pt x="11450" y="19515"/>
                  </a:cubicBezTo>
                  <a:cubicBezTo>
                    <a:pt x="11275" y="19515"/>
                    <a:pt x="11079" y="19580"/>
                    <a:pt x="10958" y="19765"/>
                  </a:cubicBezTo>
                  <a:cubicBezTo>
                    <a:pt x="10467" y="20319"/>
                    <a:pt x="9789" y="20807"/>
                    <a:pt x="8992" y="21111"/>
                  </a:cubicBezTo>
                  <a:cubicBezTo>
                    <a:pt x="8194" y="21415"/>
                    <a:pt x="7397" y="21600"/>
                    <a:pt x="6588" y="21600"/>
                  </a:cubicBezTo>
                  <a:cubicBezTo>
                    <a:pt x="4807" y="21600"/>
                    <a:pt x="3267" y="20927"/>
                    <a:pt x="1912" y="19645"/>
                  </a:cubicBezTo>
                  <a:cubicBezTo>
                    <a:pt x="623" y="18364"/>
                    <a:pt x="0" y="16767"/>
                    <a:pt x="0" y="14932"/>
                  </a:cubicBezTo>
                  <a:lnTo>
                    <a:pt x="0" y="673"/>
                  </a:lnTo>
                  <a:cubicBezTo>
                    <a:pt x="0" y="489"/>
                    <a:pt x="66" y="304"/>
                    <a:pt x="186" y="185"/>
                  </a:cubicBezTo>
                  <a:cubicBezTo>
                    <a:pt x="306" y="65"/>
                    <a:pt x="492" y="0"/>
                    <a:pt x="677" y="0"/>
                  </a:cubicBezTo>
                  <a:lnTo>
                    <a:pt x="20934" y="0"/>
                  </a:lnTo>
                  <a:close/>
                  <a:moveTo>
                    <a:pt x="12980" y="13640"/>
                  </a:moveTo>
                  <a:cubicBezTo>
                    <a:pt x="12980" y="14194"/>
                    <a:pt x="13165" y="14682"/>
                    <a:pt x="13592" y="15052"/>
                  </a:cubicBezTo>
                  <a:cubicBezTo>
                    <a:pt x="14018" y="15421"/>
                    <a:pt x="14520" y="15605"/>
                    <a:pt x="15066" y="15605"/>
                  </a:cubicBezTo>
                  <a:cubicBezTo>
                    <a:pt x="15613" y="15605"/>
                    <a:pt x="16115" y="15421"/>
                    <a:pt x="16487" y="15052"/>
                  </a:cubicBezTo>
                  <a:cubicBezTo>
                    <a:pt x="16913" y="14682"/>
                    <a:pt x="17099" y="14194"/>
                    <a:pt x="17099" y="13640"/>
                  </a:cubicBezTo>
                  <a:lnTo>
                    <a:pt x="17099" y="5810"/>
                  </a:lnTo>
                  <a:cubicBezTo>
                    <a:pt x="17099" y="5625"/>
                    <a:pt x="17033" y="5441"/>
                    <a:pt x="16913" y="5321"/>
                  </a:cubicBezTo>
                  <a:cubicBezTo>
                    <a:pt x="16793" y="5202"/>
                    <a:pt x="16607" y="5137"/>
                    <a:pt x="16421" y="5137"/>
                  </a:cubicBezTo>
                  <a:lnTo>
                    <a:pt x="13646" y="5137"/>
                  </a:lnTo>
                  <a:cubicBezTo>
                    <a:pt x="13460" y="5137"/>
                    <a:pt x="13275" y="5202"/>
                    <a:pt x="13154" y="5321"/>
                  </a:cubicBezTo>
                  <a:cubicBezTo>
                    <a:pt x="13034" y="5441"/>
                    <a:pt x="12969" y="5625"/>
                    <a:pt x="12969" y="5810"/>
                  </a:cubicBezTo>
                  <a:cubicBezTo>
                    <a:pt x="12969" y="5810"/>
                    <a:pt x="12969" y="13640"/>
                    <a:pt x="12969" y="13640"/>
                  </a:cubicBezTo>
                  <a:close/>
                  <a:moveTo>
                    <a:pt x="4545" y="14498"/>
                  </a:moveTo>
                  <a:cubicBezTo>
                    <a:pt x="4545" y="15052"/>
                    <a:pt x="4731" y="15540"/>
                    <a:pt x="5157" y="15964"/>
                  </a:cubicBezTo>
                  <a:cubicBezTo>
                    <a:pt x="5583" y="16387"/>
                    <a:pt x="6086" y="16572"/>
                    <a:pt x="6577" y="16572"/>
                  </a:cubicBezTo>
                  <a:cubicBezTo>
                    <a:pt x="7134" y="16572"/>
                    <a:pt x="7681" y="16387"/>
                    <a:pt x="8052" y="15964"/>
                  </a:cubicBezTo>
                  <a:cubicBezTo>
                    <a:pt x="8424" y="15540"/>
                    <a:pt x="8664" y="15106"/>
                    <a:pt x="8664" y="14498"/>
                  </a:cubicBezTo>
                  <a:lnTo>
                    <a:pt x="8664" y="5810"/>
                  </a:lnTo>
                  <a:cubicBezTo>
                    <a:pt x="8664" y="5625"/>
                    <a:pt x="8598" y="5441"/>
                    <a:pt x="8478" y="5321"/>
                  </a:cubicBezTo>
                  <a:cubicBezTo>
                    <a:pt x="8358" y="5202"/>
                    <a:pt x="8172" y="5137"/>
                    <a:pt x="7987" y="5137"/>
                  </a:cubicBezTo>
                  <a:lnTo>
                    <a:pt x="5212" y="5137"/>
                  </a:lnTo>
                  <a:cubicBezTo>
                    <a:pt x="5026" y="5137"/>
                    <a:pt x="4840" y="5202"/>
                    <a:pt x="4720" y="5321"/>
                  </a:cubicBezTo>
                  <a:cubicBezTo>
                    <a:pt x="4600" y="5441"/>
                    <a:pt x="4534" y="5625"/>
                    <a:pt x="4534" y="5810"/>
                  </a:cubicBezTo>
                  <a:cubicBezTo>
                    <a:pt x="4534" y="5810"/>
                    <a:pt x="4534" y="14498"/>
                    <a:pt x="4534" y="14498"/>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217" name="E"/>
            <p:cNvSpPr/>
            <p:nvPr/>
          </p:nvSpPr>
          <p:spPr>
            <a:xfrm>
              <a:off x="257551" y="2586482"/>
              <a:ext cx="34333" cy="45784"/>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lnTo>
                    <a:pt x="21600" y="0"/>
                  </a:lnTo>
                  <a:lnTo>
                    <a:pt x="21600" y="3895"/>
                  </a:lnTo>
                  <a:lnTo>
                    <a:pt x="5390" y="3895"/>
                  </a:lnTo>
                  <a:lnTo>
                    <a:pt x="5390" y="8778"/>
                  </a:lnTo>
                  <a:lnTo>
                    <a:pt x="20921" y="8778"/>
                  </a:lnTo>
                  <a:lnTo>
                    <a:pt x="20921" y="12493"/>
                  </a:lnTo>
                  <a:lnTo>
                    <a:pt x="5390" y="12493"/>
                  </a:lnTo>
                  <a:lnTo>
                    <a:pt x="5390" y="17376"/>
                  </a:lnTo>
                  <a:lnTo>
                    <a:pt x="21600" y="17376"/>
                  </a:lnTo>
                  <a:lnTo>
                    <a:pt x="21600" y="21600"/>
                  </a:ln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218" name="H"/>
            <p:cNvSpPr/>
            <p:nvPr/>
          </p:nvSpPr>
          <p:spPr>
            <a:xfrm>
              <a:off x="210019" y="2586482"/>
              <a:ext cx="39664" cy="45784"/>
            </a:xfrm>
            <a:custGeom>
              <a:avLst/>
              <a:gdLst/>
              <a:ahLst/>
              <a:cxnLst>
                <a:cxn ang="0">
                  <a:pos x="wd2" y="hd2"/>
                </a:cxn>
                <a:cxn ang="5400000">
                  <a:pos x="wd2" y="hd2"/>
                </a:cxn>
                <a:cxn ang="10800000">
                  <a:pos x="wd2" y="hd2"/>
                </a:cxn>
                <a:cxn ang="16200000">
                  <a:pos x="wd2" y="hd2"/>
                </a:cxn>
              </a:cxnLst>
              <a:rect l="0" t="0" r="r" b="b"/>
              <a:pathLst>
                <a:path w="21600" h="21600" extrusionOk="0">
                  <a:moveTo>
                    <a:pt x="16934" y="21600"/>
                  </a:moveTo>
                  <a:lnTo>
                    <a:pt x="16934" y="12822"/>
                  </a:lnTo>
                  <a:lnTo>
                    <a:pt x="4666" y="12822"/>
                  </a:lnTo>
                  <a:lnTo>
                    <a:pt x="4666" y="21600"/>
                  </a:lnTo>
                  <a:lnTo>
                    <a:pt x="0" y="21600"/>
                  </a:lnTo>
                  <a:lnTo>
                    <a:pt x="0" y="0"/>
                  </a:lnTo>
                  <a:lnTo>
                    <a:pt x="4666" y="0"/>
                  </a:lnTo>
                  <a:lnTo>
                    <a:pt x="4666" y="9107"/>
                  </a:lnTo>
                  <a:lnTo>
                    <a:pt x="16934" y="9107"/>
                  </a:lnTo>
                  <a:lnTo>
                    <a:pt x="16934" y="0"/>
                  </a:lnTo>
                  <a:lnTo>
                    <a:pt x="21600" y="0"/>
                  </a:lnTo>
                  <a:lnTo>
                    <a:pt x="21600" y="21600"/>
                  </a:lnTo>
                  <a:lnTo>
                    <a:pt x="16934" y="21600"/>
                  </a:ln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219" name="T"/>
            <p:cNvSpPr/>
            <p:nvPr/>
          </p:nvSpPr>
          <p:spPr>
            <a:xfrm>
              <a:off x="167119" y="2586482"/>
              <a:ext cx="37570" cy="45784"/>
            </a:xfrm>
            <a:custGeom>
              <a:avLst/>
              <a:gdLst/>
              <a:ahLst/>
              <a:cxnLst>
                <a:cxn ang="0">
                  <a:pos x="wd2" y="hd2"/>
                </a:cxn>
                <a:cxn ang="5400000">
                  <a:pos x="wd2" y="hd2"/>
                </a:cxn>
                <a:cxn ang="10800000">
                  <a:pos x="wd2" y="hd2"/>
                </a:cxn>
                <a:cxn ang="16200000">
                  <a:pos x="wd2" y="hd2"/>
                </a:cxn>
              </a:cxnLst>
              <a:rect l="0" t="0" r="r" b="b"/>
              <a:pathLst>
                <a:path w="21600" h="21600" extrusionOk="0">
                  <a:moveTo>
                    <a:pt x="8428" y="3715"/>
                  </a:moveTo>
                  <a:lnTo>
                    <a:pt x="0" y="3715"/>
                  </a:lnTo>
                  <a:lnTo>
                    <a:pt x="0" y="0"/>
                  </a:lnTo>
                  <a:lnTo>
                    <a:pt x="21600" y="0"/>
                  </a:lnTo>
                  <a:lnTo>
                    <a:pt x="21600" y="3715"/>
                  </a:lnTo>
                  <a:lnTo>
                    <a:pt x="13172" y="3715"/>
                  </a:lnTo>
                  <a:lnTo>
                    <a:pt x="13172" y="21600"/>
                  </a:lnTo>
                  <a:lnTo>
                    <a:pt x="8246" y="21600"/>
                  </a:lnTo>
                  <a:lnTo>
                    <a:pt x="8246" y="3715"/>
                  </a:lnTo>
                  <a:lnTo>
                    <a:pt x="8465" y="3715"/>
                  </a:ln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220" name="Bridge Graphic"/>
            <p:cNvSpPr/>
            <p:nvPr/>
          </p:nvSpPr>
          <p:spPr>
            <a:xfrm>
              <a:off x="-1" y="0"/>
              <a:ext cx="457032" cy="153459"/>
            </a:xfrm>
            <a:custGeom>
              <a:avLst/>
              <a:gdLst/>
              <a:ahLst/>
              <a:cxnLst>
                <a:cxn ang="0">
                  <a:pos x="wd2" y="hd2"/>
                </a:cxn>
                <a:cxn ang="5400000">
                  <a:pos x="wd2" y="hd2"/>
                </a:cxn>
                <a:cxn ang="10800000">
                  <a:pos x="wd2" y="hd2"/>
                </a:cxn>
                <a:cxn ang="16200000">
                  <a:pos x="wd2" y="hd2"/>
                </a:cxn>
              </a:cxnLst>
              <a:rect l="0" t="0" r="r" b="b"/>
              <a:pathLst>
                <a:path w="21570" h="21535" extrusionOk="0">
                  <a:moveTo>
                    <a:pt x="21469" y="19649"/>
                  </a:moveTo>
                  <a:cubicBezTo>
                    <a:pt x="16033" y="15478"/>
                    <a:pt x="13808" y="5293"/>
                    <a:pt x="13161" y="2139"/>
                  </a:cubicBezTo>
                  <a:lnTo>
                    <a:pt x="13161" y="294"/>
                  </a:lnTo>
                  <a:cubicBezTo>
                    <a:pt x="13161" y="214"/>
                    <a:pt x="13152" y="134"/>
                    <a:pt x="13134" y="80"/>
                  </a:cubicBezTo>
                  <a:cubicBezTo>
                    <a:pt x="13116" y="27"/>
                    <a:pt x="13089" y="0"/>
                    <a:pt x="13062" y="0"/>
                  </a:cubicBezTo>
                  <a:lnTo>
                    <a:pt x="12514" y="0"/>
                  </a:lnTo>
                  <a:cubicBezTo>
                    <a:pt x="12487" y="0"/>
                    <a:pt x="12460" y="27"/>
                    <a:pt x="12442" y="80"/>
                  </a:cubicBezTo>
                  <a:cubicBezTo>
                    <a:pt x="12424" y="134"/>
                    <a:pt x="12415" y="214"/>
                    <a:pt x="12415" y="294"/>
                  </a:cubicBezTo>
                  <a:lnTo>
                    <a:pt x="12415" y="17510"/>
                  </a:lnTo>
                  <a:cubicBezTo>
                    <a:pt x="12110" y="17510"/>
                    <a:pt x="11112" y="17483"/>
                    <a:pt x="10798" y="17483"/>
                  </a:cubicBezTo>
                  <a:lnTo>
                    <a:pt x="10771" y="17483"/>
                  </a:lnTo>
                  <a:cubicBezTo>
                    <a:pt x="10457" y="17483"/>
                    <a:pt x="9459" y="17483"/>
                    <a:pt x="9154" y="17510"/>
                  </a:cubicBezTo>
                  <a:lnTo>
                    <a:pt x="9154" y="294"/>
                  </a:lnTo>
                  <a:cubicBezTo>
                    <a:pt x="9154" y="214"/>
                    <a:pt x="9145" y="134"/>
                    <a:pt x="9127" y="80"/>
                  </a:cubicBezTo>
                  <a:cubicBezTo>
                    <a:pt x="9109" y="27"/>
                    <a:pt x="9082" y="0"/>
                    <a:pt x="9055" y="0"/>
                  </a:cubicBezTo>
                  <a:lnTo>
                    <a:pt x="8507" y="0"/>
                  </a:lnTo>
                  <a:cubicBezTo>
                    <a:pt x="8480" y="0"/>
                    <a:pt x="8453" y="27"/>
                    <a:pt x="8435" y="80"/>
                  </a:cubicBezTo>
                  <a:cubicBezTo>
                    <a:pt x="8417" y="134"/>
                    <a:pt x="8408" y="214"/>
                    <a:pt x="8408" y="294"/>
                  </a:cubicBezTo>
                  <a:lnTo>
                    <a:pt x="8408" y="2139"/>
                  </a:lnTo>
                  <a:cubicBezTo>
                    <a:pt x="7761" y="5293"/>
                    <a:pt x="5533" y="15478"/>
                    <a:pt x="91" y="19649"/>
                  </a:cubicBezTo>
                  <a:cubicBezTo>
                    <a:pt x="-8" y="19729"/>
                    <a:pt x="-17" y="20130"/>
                    <a:pt x="19" y="20718"/>
                  </a:cubicBezTo>
                  <a:cubicBezTo>
                    <a:pt x="55" y="21359"/>
                    <a:pt x="118" y="21600"/>
                    <a:pt x="280" y="21520"/>
                  </a:cubicBezTo>
                  <a:cubicBezTo>
                    <a:pt x="1996" y="20798"/>
                    <a:pt x="3523" y="20237"/>
                    <a:pt x="5239" y="19862"/>
                  </a:cubicBezTo>
                  <a:cubicBezTo>
                    <a:pt x="5239" y="19862"/>
                    <a:pt x="5239" y="19889"/>
                    <a:pt x="5248" y="19889"/>
                  </a:cubicBezTo>
                  <a:cubicBezTo>
                    <a:pt x="5257" y="19889"/>
                    <a:pt x="5266" y="19862"/>
                    <a:pt x="5275" y="19862"/>
                  </a:cubicBezTo>
                  <a:cubicBezTo>
                    <a:pt x="6174" y="19675"/>
                    <a:pt x="7306" y="19542"/>
                    <a:pt x="8411" y="19461"/>
                  </a:cubicBezTo>
                  <a:lnTo>
                    <a:pt x="8411" y="21226"/>
                  </a:lnTo>
                  <a:cubicBezTo>
                    <a:pt x="8411" y="21306"/>
                    <a:pt x="8420" y="21386"/>
                    <a:pt x="8438" y="21440"/>
                  </a:cubicBezTo>
                  <a:cubicBezTo>
                    <a:pt x="8456" y="21493"/>
                    <a:pt x="8483" y="21520"/>
                    <a:pt x="8510" y="21520"/>
                  </a:cubicBezTo>
                  <a:lnTo>
                    <a:pt x="9058" y="21520"/>
                  </a:lnTo>
                  <a:cubicBezTo>
                    <a:pt x="9085" y="21520"/>
                    <a:pt x="9112" y="21493"/>
                    <a:pt x="9130" y="21440"/>
                  </a:cubicBezTo>
                  <a:cubicBezTo>
                    <a:pt x="9148" y="21386"/>
                    <a:pt x="9157" y="21306"/>
                    <a:pt x="9157" y="21226"/>
                  </a:cubicBezTo>
                  <a:lnTo>
                    <a:pt x="9157" y="19408"/>
                  </a:lnTo>
                  <a:cubicBezTo>
                    <a:pt x="9741" y="19381"/>
                    <a:pt x="10298" y="19354"/>
                    <a:pt x="10783" y="19354"/>
                  </a:cubicBezTo>
                  <a:cubicBezTo>
                    <a:pt x="11268" y="19354"/>
                    <a:pt x="11825" y="19381"/>
                    <a:pt x="12409" y="19408"/>
                  </a:cubicBezTo>
                  <a:lnTo>
                    <a:pt x="12409" y="21226"/>
                  </a:lnTo>
                  <a:cubicBezTo>
                    <a:pt x="12409" y="21306"/>
                    <a:pt x="12418" y="21386"/>
                    <a:pt x="12436" y="21440"/>
                  </a:cubicBezTo>
                  <a:cubicBezTo>
                    <a:pt x="12454" y="21493"/>
                    <a:pt x="12481" y="21520"/>
                    <a:pt x="12508" y="21520"/>
                  </a:cubicBezTo>
                  <a:lnTo>
                    <a:pt x="13056" y="21520"/>
                  </a:lnTo>
                  <a:cubicBezTo>
                    <a:pt x="13083" y="21520"/>
                    <a:pt x="13110" y="21493"/>
                    <a:pt x="13128" y="21440"/>
                  </a:cubicBezTo>
                  <a:cubicBezTo>
                    <a:pt x="13146" y="21386"/>
                    <a:pt x="13155" y="21306"/>
                    <a:pt x="13155" y="21226"/>
                  </a:cubicBezTo>
                  <a:lnTo>
                    <a:pt x="13155" y="19461"/>
                  </a:lnTo>
                  <a:cubicBezTo>
                    <a:pt x="14260" y="19542"/>
                    <a:pt x="15392" y="19675"/>
                    <a:pt x="16291" y="19862"/>
                  </a:cubicBezTo>
                  <a:cubicBezTo>
                    <a:pt x="16300" y="19862"/>
                    <a:pt x="16309" y="19889"/>
                    <a:pt x="16318" y="19889"/>
                  </a:cubicBezTo>
                  <a:cubicBezTo>
                    <a:pt x="16318" y="19889"/>
                    <a:pt x="16318" y="19862"/>
                    <a:pt x="16327" y="19862"/>
                  </a:cubicBezTo>
                  <a:cubicBezTo>
                    <a:pt x="18052" y="20210"/>
                    <a:pt x="19579" y="20771"/>
                    <a:pt x="21295" y="21520"/>
                  </a:cubicBezTo>
                  <a:cubicBezTo>
                    <a:pt x="21448" y="21573"/>
                    <a:pt x="21520" y="21359"/>
                    <a:pt x="21556" y="20718"/>
                  </a:cubicBezTo>
                  <a:cubicBezTo>
                    <a:pt x="21583" y="20156"/>
                    <a:pt x="21574" y="19729"/>
                    <a:pt x="21475" y="19649"/>
                  </a:cubicBezTo>
                  <a:close/>
                  <a:moveTo>
                    <a:pt x="8408" y="17563"/>
                  </a:moveTo>
                  <a:cubicBezTo>
                    <a:pt x="7833" y="17617"/>
                    <a:pt x="7258" y="17670"/>
                    <a:pt x="6683" y="17750"/>
                  </a:cubicBezTo>
                  <a:cubicBezTo>
                    <a:pt x="7303" y="16628"/>
                    <a:pt x="7860" y="15318"/>
                    <a:pt x="8408" y="13553"/>
                  </a:cubicBezTo>
                  <a:lnTo>
                    <a:pt x="8408" y="17563"/>
                  </a:lnTo>
                  <a:close/>
                  <a:moveTo>
                    <a:pt x="8408" y="10533"/>
                  </a:moveTo>
                  <a:cubicBezTo>
                    <a:pt x="7402" y="14329"/>
                    <a:pt x="6440" y="16200"/>
                    <a:pt x="5075" y="18018"/>
                  </a:cubicBezTo>
                  <a:cubicBezTo>
                    <a:pt x="4347" y="18178"/>
                    <a:pt x="3610" y="18365"/>
                    <a:pt x="2873" y="18606"/>
                  </a:cubicBezTo>
                  <a:cubicBezTo>
                    <a:pt x="5847" y="14596"/>
                    <a:pt x="7545" y="9116"/>
                    <a:pt x="8408" y="5614"/>
                  </a:cubicBezTo>
                  <a:lnTo>
                    <a:pt x="8408" y="10533"/>
                  </a:lnTo>
                  <a:close/>
                  <a:moveTo>
                    <a:pt x="13161" y="17563"/>
                  </a:moveTo>
                  <a:lnTo>
                    <a:pt x="13161" y="13553"/>
                  </a:lnTo>
                  <a:cubicBezTo>
                    <a:pt x="13709" y="15318"/>
                    <a:pt x="14257" y="16628"/>
                    <a:pt x="14886" y="17750"/>
                  </a:cubicBezTo>
                  <a:cubicBezTo>
                    <a:pt x="14311" y="17670"/>
                    <a:pt x="13736" y="17617"/>
                    <a:pt x="13161" y="17563"/>
                  </a:cubicBezTo>
                  <a:close/>
                  <a:moveTo>
                    <a:pt x="16494" y="18045"/>
                  </a:moveTo>
                  <a:cubicBezTo>
                    <a:pt x="15138" y="16227"/>
                    <a:pt x="14167" y="14355"/>
                    <a:pt x="13161" y="10559"/>
                  </a:cubicBezTo>
                  <a:lnTo>
                    <a:pt x="13161" y="5614"/>
                  </a:lnTo>
                  <a:cubicBezTo>
                    <a:pt x="14033" y="9116"/>
                    <a:pt x="15722" y="14596"/>
                    <a:pt x="18696" y="18606"/>
                  </a:cubicBezTo>
                  <a:cubicBezTo>
                    <a:pt x="17959" y="18392"/>
                    <a:pt x="17222" y="18178"/>
                    <a:pt x="16494" y="18045"/>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grpSp>
      <p:sp>
        <p:nvSpPr>
          <p:cNvPr id="222" name="Picture Placeholder 2"/>
          <p:cNvSpPr>
            <a:spLocks noGrp="1"/>
          </p:cNvSpPr>
          <p:nvPr>
            <p:ph type="pic" idx="22"/>
          </p:nvPr>
        </p:nvSpPr>
        <p:spPr>
          <a:xfrm>
            <a:off x="6488112" y="0"/>
            <a:ext cx="5703888" cy="6858000"/>
          </a:xfrm>
          <a:prstGeom prst="rect">
            <a:avLst/>
          </a:prstGeom>
        </p:spPr>
        <p:txBody>
          <a:bodyPr lIns="91439" rIns="91439">
            <a:noAutofit/>
          </a:bodyPr>
          <a:lstStyle/>
          <a:p>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
  <p:cSld name="Half Page with Content - Data &amp; AI">
    <p:spTree>
      <p:nvGrpSpPr>
        <p:cNvPr id="1" name=""/>
        <p:cNvGrpSpPr/>
        <p:nvPr/>
      </p:nvGrpSpPr>
      <p:grpSpPr>
        <a:xfrm>
          <a:off x="0" y="0"/>
          <a:ext cx="0" cy="0"/>
          <a:chOff x="0" y="0"/>
          <a:chExt cx="0" cy="0"/>
        </a:xfrm>
      </p:grpSpPr>
      <p:sp>
        <p:nvSpPr>
          <p:cNvPr id="229" name="Picture Placeholder 2"/>
          <p:cNvSpPr>
            <a:spLocks noGrp="1"/>
          </p:cNvSpPr>
          <p:nvPr>
            <p:ph type="pic" idx="21"/>
          </p:nvPr>
        </p:nvSpPr>
        <p:spPr>
          <a:xfrm>
            <a:off x="6488112" y="0"/>
            <a:ext cx="5703888" cy="6858000"/>
          </a:xfrm>
          <a:prstGeom prst="rect">
            <a:avLst/>
          </a:prstGeom>
        </p:spPr>
        <p:txBody>
          <a:bodyPr lIns="91439" rIns="91439">
            <a:noAutofit/>
          </a:bodyPr>
          <a:lstStyle/>
          <a:p>
            <a:endParaRPr/>
          </a:p>
        </p:txBody>
      </p:sp>
      <p:sp>
        <p:nvSpPr>
          <p:cNvPr id="230" name="Header here"/>
          <p:cNvSpPr txBox="1">
            <a:spLocks noGrp="1"/>
          </p:cNvSpPr>
          <p:nvPr>
            <p:ph type="title" hasCustomPrompt="1"/>
          </p:nvPr>
        </p:nvSpPr>
        <p:spPr>
          <a:xfrm>
            <a:off x="1097982" y="874700"/>
            <a:ext cx="4201530" cy="1454728"/>
          </a:xfrm>
          <a:prstGeom prst="rect">
            <a:avLst/>
          </a:prstGeom>
        </p:spPr>
        <p:txBody>
          <a:bodyPr anchor="b"/>
          <a:lstStyle>
            <a:lvl1pPr>
              <a:spcBef>
                <a:spcPts val="1000"/>
              </a:spcBef>
            </a:lvl1pPr>
          </a:lstStyle>
          <a:p>
            <a:r>
              <a:t>Header here</a:t>
            </a:r>
          </a:p>
        </p:txBody>
      </p:sp>
      <p:sp>
        <p:nvSpPr>
          <p:cNvPr id="231" name="Body Level One…"/>
          <p:cNvSpPr txBox="1">
            <a:spLocks noGrp="1"/>
          </p:cNvSpPr>
          <p:nvPr>
            <p:ph type="body" sz="quarter" idx="1" hasCustomPrompt="1"/>
          </p:nvPr>
        </p:nvSpPr>
        <p:spPr>
          <a:xfrm>
            <a:off x="1097982" y="2628071"/>
            <a:ext cx="4201530" cy="3221040"/>
          </a:xfrm>
          <a:prstGeom prst="rect">
            <a:avLst/>
          </a:prstGeom>
        </p:spPr>
        <p:txBody>
          <a:bodyPr/>
          <a:lstStyle>
            <a:lvl1pPr>
              <a:lnSpc>
                <a:spcPct val="100000"/>
              </a:lnSpc>
            </a:lvl1pPr>
            <a:lvl2pPr marL="0" indent="457200">
              <a:lnSpc>
                <a:spcPct val="100000"/>
              </a:lnSpc>
              <a:buSzTx/>
              <a:buNone/>
            </a:lvl2pPr>
            <a:lvl3pPr marL="0" indent="914400">
              <a:lnSpc>
                <a:spcPct val="100000"/>
              </a:lnSpc>
              <a:buSzTx/>
              <a:buNone/>
            </a:lvl3pPr>
            <a:lvl4pPr marL="0" indent="1371600">
              <a:lnSpc>
                <a:spcPct val="100000"/>
              </a:lnSpc>
              <a:buSzTx/>
              <a:buNone/>
            </a:lvl4pPr>
            <a:lvl5pPr marL="0" indent="1828800">
              <a:lnSpc>
                <a:spcPct val="100000"/>
              </a:lnSpc>
              <a:buSzTx/>
              <a:buNone/>
            </a:lvl5pPr>
          </a:lstStyle>
          <a:p>
            <a:r>
              <a:t>Copy here.</a:t>
            </a:r>
          </a:p>
          <a:p>
            <a:pPr lvl="1"/>
            <a:endParaRPr/>
          </a:p>
          <a:p>
            <a:pPr lvl="2"/>
            <a:endParaRPr/>
          </a:p>
          <a:p>
            <a:pPr lvl="3"/>
            <a:endParaRPr/>
          </a:p>
          <a:p>
            <a:pPr lvl="4"/>
            <a:endParaRPr/>
          </a:p>
        </p:txBody>
      </p:sp>
      <p:sp>
        <p:nvSpPr>
          <p:cNvPr id="232" name="Slide Number"/>
          <p:cNvSpPr txBox="1">
            <a:spLocks noGrp="1"/>
          </p:cNvSpPr>
          <p:nvPr>
            <p:ph type="sldNum" sz="quarter" idx="2"/>
          </p:nvPr>
        </p:nvSpPr>
        <p:spPr>
          <a:prstGeom prst="rect">
            <a:avLst/>
          </a:prstGeom>
        </p:spPr>
        <p:txBody>
          <a:bodyPr/>
          <a:lstStyle/>
          <a:p>
            <a:fld id="{86CB4B4D-7CA3-9044-876B-883B54F8677D}" type="slidenum">
              <a:t>‹#›</a:t>
            </a:fld>
            <a:endParaRPr/>
          </a:p>
        </p:txBody>
      </p:sp>
      <p:grpSp>
        <p:nvGrpSpPr>
          <p:cNvPr id="243" name="The Bridge - Left Rail Graphics"/>
          <p:cNvGrpSpPr/>
          <p:nvPr/>
        </p:nvGrpSpPr>
        <p:grpSpPr>
          <a:xfrm>
            <a:off x="139268" y="367791"/>
            <a:ext cx="457032" cy="3535936"/>
            <a:chOff x="0" y="0"/>
            <a:chExt cx="457030" cy="3535934"/>
          </a:xfrm>
        </p:grpSpPr>
        <p:sp>
          <p:nvSpPr>
            <p:cNvPr id="233" name="E"/>
            <p:cNvSpPr/>
            <p:nvPr/>
          </p:nvSpPr>
          <p:spPr>
            <a:xfrm>
              <a:off x="165660" y="3416808"/>
              <a:ext cx="125145" cy="119127"/>
            </a:xfrm>
            <a:custGeom>
              <a:avLst/>
              <a:gdLst/>
              <a:ahLst/>
              <a:cxnLst>
                <a:cxn ang="0">
                  <a:pos x="wd2" y="hd2"/>
                </a:cxn>
                <a:cxn ang="5400000">
                  <a:pos x="wd2" y="hd2"/>
                </a:cxn>
                <a:cxn ang="10800000">
                  <a:pos x="wd2" y="hd2"/>
                </a:cxn>
                <a:cxn ang="16200000">
                  <a:pos x="wd2" y="hd2"/>
                </a:cxn>
              </a:cxnLst>
              <a:rect l="0" t="0" r="r" b="b"/>
              <a:pathLst>
                <a:path w="21600" h="21600" extrusionOk="0">
                  <a:moveTo>
                    <a:pt x="679" y="21600"/>
                  </a:moveTo>
                  <a:cubicBezTo>
                    <a:pt x="493" y="21600"/>
                    <a:pt x="307" y="21531"/>
                    <a:pt x="186" y="21404"/>
                  </a:cubicBezTo>
                  <a:cubicBezTo>
                    <a:pt x="66" y="21278"/>
                    <a:pt x="0" y="21082"/>
                    <a:pt x="0" y="20886"/>
                  </a:cubicBezTo>
                  <a:lnTo>
                    <a:pt x="0" y="714"/>
                  </a:lnTo>
                  <a:cubicBezTo>
                    <a:pt x="0" y="518"/>
                    <a:pt x="66" y="322"/>
                    <a:pt x="186" y="196"/>
                  </a:cubicBezTo>
                  <a:cubicBezTo>
                    <a:pt x="307" y="69"/>
                    <a:pt x="493" y="0"/>
                    <a:pt x="679" y="0"/>
                  </a:cubicBezTo>
                  <a:lnTo>
                    <a:pt x="20921" y="0"/>
                  </a:lnTo>
                  <a:cubicBezTo>
                    <a:pt x="21107" y="0"/>
                    <a:pt x="21293" y="69"/>
                    <a:pt x="21414" y="196"/>
                  </a:cubicBezTo>
                  <a:cubicBezTo>
                    <a:pt x="21534" y="322"/>
                    <a:pt x="21600" y="518"/>
                    <a:pt x="21600" y="714"/>
                  </a:cubicBezTo>
                  <a:lnTo>
                    <a:pt x="21600" y="20886"/>
                  </a:lnTo>
                  <a:cubicBezTo>
                    <a:pt x="21600" y="21082"/>
                    <a:pt x="21534" y="21278"/>
                    <a:pt x="21414" y="21404"/>
                  </a:cubicBezTo>
                  <a:cubicBezTo>
                    <a:pt x="21293" y="21531"/>
                    <a:pt x="21107" y="21600"/>
                    <a:pt x="20921" y="21600"/>
                  </a:cubicBezTo>
                  <a:lnTo>
                    <a:pt x="17525" y="21600"/>
                  </a:lnTo>
                  <a:cubicBezTo>
                    <a:pt x="17339" y="21600"/>
                    <a:pt x="17153" y="21531"/>
                    <a:pt x="17032" y="21404"/>
                  </a:cubicBezTo>
                  <a:cubicBezTo>
                    <a:pt x="16912" y="21278"/>
                    <a:pt x="16846" y="21082"/>
                    <a:pt x="16846" y="20886"/>
                  </a:cubicBezTo>
                  <a:lnTo>
                    <a:pt x="16846" y="6091"/>
                  </a:lnTo>
                  <a:cubicBezTo>
                    <a:pt x="16846" y="5895"/>
                    <a:pt x="16781" y="5699"/>
                    <a:pt x="16660" y="5573"/>
                  </a:cubicBezTo>
                  <a:cubicBezTo>
                    <a:pt x="16540" y="5446"/>
                    <a:pt x="16353" y="5377"/>
                    <a:pt x="16167" y="5377"/>
                  </a:cubicBezTo>
                  <a:lnTo>
                    <a:pt x="13757" y="5377"/>
                  </a:lnTo>
                  <a:cubicBezTo>
                    <a:pt x="13571" y="5377"/>
                    <a:pt x="13385" y="5446"/>
                    <a:pt x="13265" y="5573"/>
                  </a:cubicBezTo>
                  <a:cubicBezTo>
                    <a:pt x="13144" y="5699"/>
                    <a:pt x="13078" y="5895"/>
                    <a:pt x="13078" y="6091"/>
                  </a:cubicBezTo>
                  <a:lnTo>
                    <a:pt x="13078" y="15567"/>
                  </a:lnTo>
                  <a:cubicBezTo>
                    <a:pt x="13078" y="15762"/>
                    <a:pt x="13013" y="15958"/>
                    <a:pt x="12892" y="16085"/>
                  </a:cubicBezTo>
                  <a:cubicBezTo>
                    <a:pt x="12772" y="16212"/>
                    <a:pt x="12585" y="16281"/>
                    <a:pt x="12399" y="16281"/>
                  </a:cubicBezTo>
                  <a:lnTo>
                    <a:pt x="9310" y="16281"/>
                  </a:lnTo>
                  <a:cubicBezTo>
                    <a:pt x="9124" y="16281"/>
                    <a:pt x="8938" y="16212"/>
                    <a:pt x="8817" y="16085"/>
                  </a:cubicBezTo>
                  <a:cubicBezTo>
                    <a:pt x="8697" y="15958"/>
                    <a:pt x="8631" y="15762"/>
                    <a:pt x="8631" y="15567"/>
                  </a:cubicBezTo>
                  <a:lnTo>
                    <a:pt x="8631" y="6091"/>
                  </a:lnTo>
                  <a:cubicBezTo>
                    <a:pt x="8631" y="5895"/>
                    <a:pt x="8566" y="5699"/>
                    <a:pt x="8445" y="5573"/>
                  </a:cubicBezTo>
                  <a:cubicBezTo>
                    <a:pt x="8325" y="5446"/>
                    <a:pt x="8138" y="5377"/>
                    <a:pt x="7952" y="5377"/>
                  </a:cubicBezTo>
                  <a:lnTo>
                    <a:pt x="5542" y="5377"/>
                  </a:lnTo>
                  <a:cubicBezTo>
                    <a:pt x="5356" y="5377"/>
                    <a:pt x="5170" y="5446"/>
                    <a:pt x="5049" y="5573"/>
                  </a:cubicBezTo>
                  <a:cubicBezTo>
                    <a:pt x="4929" y="5699"/>
                    <a:pt x="4863" y="5895"/>
                    <a:pt x="4863" y="6091"/>
                  </a:cubicBezTo>
                  <a:lnTo>
                    <a:pt x="4863" y="20817"/>
                  </a:lnTo>
                  <a:cubicBezTo>
                    <a:pt x="4863" y="21013"/>
                    <a:pt x="4798" y="21209"/>
                    <a:pt x="4677" y="21335"/>
                  </a:cubicBezTo>
                  <a:cubicBezTo>
                    <a:pt x="4557" y="21462"/>
                    <a:pt x="4370" y="21531"/>
                    <a:pt x="4184" y="21531"/>
                  </a:cubicBezTo>
                  <a:lnTo>
                    <a:pt x="668" y="21600"/>
                  </a:ln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234" name="G"/>
            <p:cNvSpPr/>
            <p:nvPr/>
          </p:nvSpPr>
          <p:spPr>
            <a:xfrm>
              <a:off x="165533" y="3246818"/>
              <a:ext cx="126541" cy="130621"/>
            </a:xfrm>
            <a:custGeom>
              <a:avLst/>
              <a:gdLst/>
              <a:ahLst/>
              <a:cxnLst>
                <a:cxn ang="0">
                  <a:pos x="wd2" y="hd2"/>
                </a:cxn>
                <a:cxn ang="5400000">
                  <a:pos x="wd2" y="hd2"/>
                </a:cxn>
                <a:cxn ang="10800000">
                  <a:pos x="wd2" y="hd2"/>
                </a:cxn>
                <a:cxn ang="16200000">
                  <a:pos x="wd2" y="hd2"/>
                </a:cxn>
              </a:cxnLst>
              <a:rect l="0" t="0" r="r" b="b"/>
              <a:pathLst>
                <a:path w="21600" h="21600" extrusionOk="0">
                  <a:moveTo>
                    <a:pt x="21568" y="11372"/>
                  </a:moveTo>
                  <a:cubicBezTo>
                    <a:pt x="21568" y="13262"/>
                    <a:pt x="21145" y="15037"/>
                    <a:pt x="20289" y="16812"/>
                  </a:cubicBezTo>
                  <a:cubicBezTo>
                    <a:pt x="19553" y="18292"/>
                    <a:pt x="18578" y="19531"/>
                    <a:pt x="17364" y="20476"/>
                  </a:cubicBezTo>
                  <a:cubicBezTo>
                    <a:pt x="17245" y="20592"/>
                    <a:pt x="17061" y="20655"/>
                    <a:pt x="16942" y="20655"/>
                  </a:cubicBezTo>
                  <a:cubicBezTo>
                    <a:pt x="16693" y="20655"/>
                    <a:pt x="16520" y="20539"/>
                    <a:pt x="16390" y="20361"/>
                  </a:cubicBezTo>
                  <a:lnTo>
                    <a:pt x="14375" y="17463"/>
                  </a:lnTo>
                  <a:cubicBezTo>
                    <a:pt x="14256" y="17347"/>
                    <a:pt x="14256" y="17169"/>
                    <a:pt x="14256" y="17053"/>
                  </a:cubicBezTo>
                  <a:cubicBezTo>
                    <a:pt x="14256" y="16875"/>
                    <a:pt x="14321" y="16696"/>
                    <a:pt x="14505" y="16581"/>
                  </a:cubicBezTo>
                  <a:cubicBezTo>
                    <a:pt x="15241" y="15930"/>
                    <a:pt x="15848" y="15163"/>
                    <a:pt x="16216" y="14270"/>
                  </a:cubicBezTo>
                  <a:cubicBezTo>
                    <a:pt x="16639" y="13378"/>
                    <a:pt x="16823" y="12433"/>
                    <a:pt x="16823" y="11435"/>
                  </a:cubicBezTo>
                  <a:cubicBezTo>
                    <a:pt x="16823" y="9661"/>
                    <a:pt x="16216" y="8065"/>
                    <a:pt x="15057" y="6762"/>
                  </a:cubicBezTo>
                  <a:cubicBezTo>
                    <a:pt x="13898" y="5460"/>
                    <a:pt x="12490" y="4809"/>
                    <a:pt x="10843" y="4809"/>
                  </a:cubicBezTo>
                  <a:cubicBezTo>
                    <a:pt x="9197" y="4809"/>
                    <a:pt x="7734" y="5460"/>
                    <a:pt x="6575" y="6762"/>
                  </a:cubicBezTo>
                  <a:cubicBezTo>
                    <a:pt x="5416" y="8065"/>
                    <a:pt x="4810" y="9598"/>
                    <a:pt x="4810" y="11498"/>
                  </a:cubicBezTo>
                  <a:cubicBezTo>
                    <a:pt x="4810" y="12506"/>
                    <a:pt x="5059" y="13514"/>
                    <a:pt x="5481" y="14396"/>
                  </a:cubicBezTo>
                  <a:cubicBezTo>
                    <a:pt x="5904" y="15279"/>
                    <a:pt x="6521" y="16108"/>
                    <a:pt x="7312" y="16759"/>
                  </a:cubicBezTo>
                  <a:cubicBezTo>
                    <a:pt x="7377" y="16822"/>
                    <a:pt x="7496" y="16875"/>
                    <a:pt x="7680" y="16875"/>
                  </a:cubicBezTo>
                  <a:lnTo>
                    <a:pt x="7799" y="16875"/>
                  </a:lnTo>
                  <a:cubicBezTo>
                    <a:pt x="7919" y="16875"/>
                    <a:pt x="7984" y="16812"/>
                    <a:pt x="8049" y="16696"/>
                  </a:cubicBezTo>
                  <a:cubicBezTo>
                    <a:pt x="8114" y="16581"/>
                    <a:pt x="8114" y="16402"/>
                    <a:pt x="8114" y="16224"/>
                  </a:cubicBezTo>
                  <a:lnTo>
                    <a:pt x="8114" y="11488"/>
                  </a:lnTo>
                  <a:cubicBezTo>
                    <a:pt x="8114" y="11309"/>
                    <a:pt x="8179" y="11131"/>
                    <a:pt x="8298" y="11015"/>
                  </a:cubicBezTo>
                  <a:cubicBezTo>
                    <a:pt x="8417" y="10900"/>
                    <a:pt x="8601" y="10837"/>
                    <a:pt x="8785" y="10837"/>
                  </a:cubicBezTo>
                  <a:lnTo>
                    <a:pt x="11472" y="10837"/>
                  </a:lnTo>
                  <a:cubicBezTo>
                    <a:pt x="11656" y="10837"/>
                    <a:pt x="11840" y="10900"/>
                    <a:pt x="11959" y="11015"/>
                  </a:cubicBezTo>
                  <a:cubicBezTo>
                    <a:pt x="12078" y="11131"/>
                    <a:pt x="12143" y="11309"/>
                    <a:pt x="12143" y="11488"/>
                  </a:cubicBezTo>
                  <a:lnTo>
                    <a:pt x="12143" y="20949"/>
                  </a:lnTo>
                  <a:cubicBezTo>
                    <a:pt x="12143" y="21127"/>
                    <a:pt x="12078" y="21306"/>
                    <a:pt x="11959" y="21421"/>
                  </a:cubicBezTo>
                  <a:cubicBezTo>
                    <a:pt x="11840" y="21537"/>
                    <a:pt x="11656" y="21600"/>
                    <a:pt x="11472" y="21600"/>
                  </a:cubicBezTo>
                  <a:lnTo>
                    <a:pt x="5860" y="21600"/>
                  </a:lnTo>
                  <a:cubicBezTo>
                    <a:pt x="5741" y="21600"/>
                    <a:pt x="5676" y="21600"/>
                    <a:pt x="5557" y="21537"/>
                  </a:cubicBezTo>
                  <a:cubicBezTo>
                    <a:pt x="3726" y="20350"/>
                    <a:pt x="2383" y="18933"/>
                    <a:pt x="1408" y="17158"/>
                  </a:cubicBezTo>
                  <a:cubicBezTo>
                    <a:pt x="433" y="15447"/>
                    <a:pt x="0" y="13546"/>
                    <a:pt x="0" y="11477"/>
                  </a:cubicBezTo>
                  <a:cubicBezTo>
                    <a:pt x="0" y="8285"/>
                    <a:pt x="1040" y="5618"/>
                    <a:pt x="3109" y="3371"/>
                  </a:cubicBezTo>
                  <a:cubicBezTo>
                    <a:pt x="5243" y="1124"/>
                    <a:pt x="7810" y="0"/>
                    <a:pt x="10800" y="0"/>
                  </a:cubicBezTo>
                  <a:cubicBezTo>
                    <a:pt x="13790" y="0"/>
                    <a:pt x="16411" y="1124"/>
                    <a:pt x="18491" y="3434"/>
                  </a:cubicBezTo>
                  <a:cubicBezTo>
                    <a:pt x="20571" y="5502"/>
                    <a:pt x="21600" y="8222"/>
                    <a:pt x="21600" y="11362"/>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235" name="D"/>
            <p:cNvSpPr/>
            <p:nvPr/>
          </p:nvSpPr>
          <p:spPr>
            <a:xfrm>
              <a:off x="165660" y="3086989"/>
              <a:ext cx="125145" cy="126683"/>
            </a:xfrm>
            <a:custGeom>
              <a:avLst/>
              <a:gdLst/>
              <a:ahLst/>
              <a:cxnLst>
                <a:cxn ang="0">
                  <a:pos x="wd2" y="hd2"/>
                </a:cxn>
                <a:cxn ang="5400000">
                  <a:pos x="wd2" y="hd2"/>
                </a:cxn>
                <a:cxn ang="10800000">
                  <a:pos x="wd2" y="hd2"/>
                </a:cxn>
                <a:cxn ang="16200000">
                  <a:pos x="wd2" y="hd2"/>
                </a:cxn>
              </a:cxnLst>
              <a:rect l="0" t="0" r="r" b="b"/>
              <a:pathLst>
                <a:path w="21600" h="21600" extrusionOk="0">
                  <a:moveTo>
                    <a:pt x="0" y="671"/>
                  </a:moveTo>
                  <a:cubicBezTo>
                    <a:pt x="0" y="487"/>
                    <a:pt x="66" y="303"/>
                    <a:pt x="186" y="184"/>
                  </a:cubicBezTo>
                  <a:cubicBezTo>
                    <a:pt x="307" y="65"/>
                    <a:pt x="493" y="0"/>
                    <a:pt x="679" y="0"/>
                  </a:cubicBezTo>
                  <a:lnTo>
                    <a:pt x="20921" y="0"/>
                  </a:lnTo>
                  <a:cubicBezTo>
                    <a:pt x="21107" y="0"/>
                    <a:pt x="21293" y="65"/>
                    <a:pt x="21414" y="184"/>
                  </a:cubicBezTo>
                  <a:cubicBezTo>
                    <a:pt x="21534" y="303"/>
                    <a:pt x="21600" y="487"/>
                    <a:pt x="21600" y="671"/>
                  </a:cubicBezTo>
                  <a:lnTo>
                    <a:pt x="21600" y="10740"/>
                  </a:lnTo>
                  <a:cubicBezTo>
                    <a:pt x="21600" y="13729"/>
                    <a:pt x="20548" y="16295"/>
                    <a:pt x="18456" y="18428"/>
                  </a:cubicBezTo>
                  <a:cubicBezTo>
                    <a:pt x="16364" y="20561"/>
                    <a:pt x="13768" y="21600"/>
                    <a:pt x="10800" y="21600"/>
                  </a:cubicBezTo>
                  <a:cubicBezTo>
                    <a:pt x="7832" y="21600"/>
                    <a:pt x="5312" y="20561"/>
                    <a:pt x="3144" y="18428"/>
                  </a:cubicBezTo>
                  <a:cubicBezTo>
                    <a:pt x="1041" y="16295"/>
                    <a:pt x="0" y="13794"/>
                    <a:pt x="0" y="10740"/>
                  </a:cubicBezTo>
                  <a:cubicBezTo>
                    <a:pt x="0" y="10740"/>
                    <a:pt x="0" y="671"/>
                    <a:pt x="0" y="671"/>
                  </a:cubicBezTo>
                  <a:close/>
                  <a:moveTo>
                    <a:pt x="4940" y="5067"/>
                  </a:moveTo>
                  <a:cubicBezTo>
                    <a:pt x="4819" y="5067"/>
                    <a:pt x="4819" y="5316"/>
                    <a:pt x="4819" y="5738"/>
                  </a:cubicBezTo>
                  <a:lnTo>
                    <a:pt x="4819" y="10740"/>
                  </a:lnTo>
                  <a:cubicBezTo>
                    <a:pt x="4819" y="12321"/>
                    <a:pt x="5378" y="13729"/>
                    <a:pt x="6605" y="14822"/>
                  </a:cubicBezTo>
                  <a:cubicBezTo>
                    <a:pt x="7777" y="15981"/>
                    <a:pt x="9201" y="16533"/>
                    <a:pt x="10866" y="16533"/>
                  </a:cubicBezTo>
                  <a:cubicBezTo>
                    <a:pt x="12531" y="16533"/>
                    <a:pt x="13889" y="15981"/>
                    <a:pt x="15061" y="14822"/>
                  </a:cubicBezTo>
                  <a:cubicBezTo>
                    <a:pt x="16233" y="13729"/>
                    <a:pt x="16846" y="12321"/>
                    <a:pt x="16846" y="10740"/>
                  </a:cubicBezTo>
                  <a:lnTo>
                    <a:pt x="16846" y="5738"/>
                  </a:lnTo>
                  <a:cubicBezTo>
                    <a:pt x="16846" y="5554"/>
                    <a:pt x="16781" y="5370"/>
                    <a:pt x="16660" y="5251"/>
                  </a:cubicBezTo>
                  <a:cubicBezTo>
                    <a:pt x="16540" y="5132"/>
                    <a:pt x="16353" y="5067"/>
                    <a:pt x="16167" y="5067"/>
                  </a:cubicBezTo>
                  <a:lnTo>
                    <a:pt x="4940" y="5067"/>
                  </a:ln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236" name="I"/>
            <p:cNvSpPr/>
            <p:nvPr/>
          </p:nvSpPr>
          <p:spPr>
            <a:xfrm>
              <a:off x="165660" y="3010725"/>
              <a:ext cx="125145" cy="29719"/>
            </a:xfrm>
            <a:custGeom>
              <a:avLst/>
              <a:gdLst/>
              <a:ahLst/>
              <a:cxnLst>
                <a:cxn ang="0">
                  <a:pos x="wd2" y="hd2"/>
                </a:cxn>
                <a:cxn ang="5400000">
                  <a:pos x="wd2" y="hd2"/>
                </a:cxn>
                <a:cxn ang="10800000">
                  <a:pos x="wd2" y="hd2"/>
                </a:cxn>
                <a:cxn ang="16200000">
                  <a:pos x="wd2" y="hd2"/>
                </a:cxn>
              </a:cxnLst>
              <a:rect l="0" t="0" r="r" b="b"/>
              <a:pathLst>
                <a:path w="21600" h="21600" extrusionOk="0">
                  <a:moveTo>
                    <a:pt x="679" y="21600"/>
                  </a:moveTo>
                  <a:cubicBezTo>
                    <a:pt x="493" y="21600"/>
                    <a:pt x="307" y="21323"/>
                    <a:pt x="186" y="20815"/>
                  </a:cubicBezTo>
                  <a:cubicBezTo>
                    <a:pt x="66" y="20308"/>
                    <a:pt x="0" y="19523"/>
                    <a:pt x="0" y="18738"/>
                  </a:cubicBezTo>
                  <a:lnTo>
                    <a:pt x="0" y="2862"/>
                  </a:lnTo>
                  <a:cubicBezTo>
                    <a:pt x="0" y="2077"/>
                    <a:pt x="66" y="1292"/>
                    <a:pt x="186" y="785"/>
                  </a:cubicBezTo>
                  <a:cubicBezTo>
                    <a:pt x="307" y="277"/>
                    <a:pt x="493" y="0"/>
                    <a:pt x="679" y="0"/>
                  </a:cubicBezTo>
                  <a:lnTo>
                    <a:pt x="20921" y="0"/>
                  </a:lnTo>
                  <a:cubicBezTo>
                    <a:pt x="21107" y="0"/>
                    <a:pt x="21293" y="277"/>
                    <a:pt x="21414" y="785"/>
                  </a:cubicBezTo>
                  <a:cubicBezTo>
                    <a:pt x="21534" y="1292"/>
                    <a:pt x="21600" y="2077"/>
                    <a:pt x="21600" y="2862"/>
                  </a:cubicBezTo>
                  <a:lnTo>
                    <a:pt x="21600" y="18738"/>
                  </a:lnTo>
                  <a:cubicBezTo>
                    <a:pt x="21600" y="19523"/>
                    <a:pt x="21534" y="20308"/>
                    <a:pt x="21414" y="20815"/>
                  </a:cubicBezTo>
                  <a:cubicBezTo>
                    <a:pt x="21293" y="21323"/>
                    <a:pt x="21107" y="21600"/>
                    <a:pt x="20921" y="21600"/>
                  </a:cubicBezTo>
                  <a:lnTo>
                    <a:pt x="679" y="21600"/>
                  </a:ln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237" name="R"/>
            <p:cNvSpPr/>
            <p:nvPr/>
          </p:nvSpPr>
          <p:spPr>
            <a:xfrm>
              <a:off x="164835" y="2844038"/>
              <a:ext cx="126351" cy="123762"/>
            </a:xfrm>
            <a:custGeom>
              <a:avLst/>
              <a:gdLst/>
              <a:ahLst/>
              <a:cxnLst>
                <a:cxn ang="0">
                  <a:pos x="wd2" y="hd2"/>
                </a:cxn>
                <a:cxn ang="5400000">
                  <a:pos x="wd2" y="hd2"/>
                </a:cxn>
                <a:cxn ang="10800000">
                  <a:pos x="wd2" y="hd2"/>
                </a:cxn>
                <a:cxn ang="16200000">
                  <a:pos x="wd2" y="hd2"/>
                </a:cxn>
              </a:cxnLst>
              <a:rect l="0" t="0" r="r" b="b"/>
              <a:pathLst>
                <a:path w="21600" h="21600" extrusionOk="0">
                  <a:moveTo>
                    <a:pt x="6802" y="16679"/>
                  </a:moveTo>
                  <a:cubicBezTo>
                    <a:pt x="6987" y="16557"/>
                    <a:pt x="7171" y="16424"/>
                    <a:pt x="7355" y="16424"/>
                  </a:cubicBezTo>
                  <a:cubicBezTo>
                    <a:pt x="7540" y="16424"/>
                    <a:pt x="7659" y="16491"/>
                    <a:pt x="7779" y="16613"/>
                  </a:cubicBezTo>
                  <a:cubicBezTo>
                    <a:pt x="7898" y="16735"/>
                    <a:pt x="8028" y="16868"/>
                    <a:pt x="8082" y="17045"/>
                  </a:cubicBezTo>
                  <a:cubicBezTo>
                    <a:pt x="8505" y="18231"/>
                    <a:pt x="9178" y="19173"/>
                    <a:pt x="10100" y="19982"/>
                  </a:cubicBezTo>
                  <a:cubicBezTo>
                    <a:pt x="11326" y="21046"/>
                    <a:pt x="12791" y="21600"/>
                    <a:pt x="14505" y="21600"/>
                  </a:cubicBezTo>
                  <a:cubicBezTo>
                    <a:pt x="16458" y="21600"/>
                    <a:pt x="18107" y="20846"/>
                    <a:pt x="19517" y="19417"/>
                  </a:cubicBezTo>
                  <a:cubicBezTo>
                    <a:pt x="20927" y="17976"/>
                    <a:pt x="21600" y="16236"/>
                    <a:pt x="21600" y="14175"/>
                  </a:cubicBezTo>
                  <a:lnTo>
                    <a:pt x="21600" y="687"/>
                  </a:lnTo>
                  <a:cubicBezTo>
                    <a:pt x="21600" y="499"/>
                    <a:pt x="21535" y="310"/>
                    <a:pt x="21416" y="188"/>
                  </a:cubicBezTo>
                  <a:cubicBezTo>
                    <a:pt x="21296" y="66"/>
                    <a:pt x="21112" y="0"/>
                    <a:pt x="20927" y="0"/>
                  </a:cubicBezTo>
                  <a:lnTo>
                    <a:pt x="814" y="0"/>
                  </a:lnTo>
                  <a:cubicBezTo>
                    <a:pt x="629" y="0"/>
                    <a:pt x="445" y="66"/>
                    <a:pt x="325" y="188"/>
                  </a:cubicBezTo>
                  <a:cubicBezTo>
                    <a:pt x="206" y="310"/>
                    <a:pt x="141" y="499"/>
                    <a:pt x="141" y="687"/>
                  </a:cubicBezTo>
                  <a:lnTo>
                    <a:pt x="141" y="4500"/>
                  </a:lnTo>
                  <a:cubicBezTo>
                    <a:pt x="141" y="4688"/>
                    <a:pt x="206" y="4876"/>
                    <a:pt x="325" y="4998"/>
                  </a:cubicBezTo>
                  <a:cubicBezTo>
                    <a:pt x="445" y="5120"/>
                    <a:pt x="629" y="5187"/>
                    <a:pt x="814" y="5187"/>
                  </a:cubicBezTo>
                  <a:lnTo>
                    <a:pt x="16458" y="5187"/>
                  </a:lnTo>
                  <a:cubicBezTo>
                    <a:pt x="16642" y="5187"/>
                    <a:pt x="16827" y="5253"/>
                    <a:pt x="16946" y="5375"/>
                  </a:cubicBezTo>
                  <a:cubicBezTo>
                    <a:pt x="17065" y="5497"/>
                    <a:pt x="17130" y="5685"/>
                    <a:pt x="17130" y="5874"/>
                  </a:cubicBezTo>
                  <a:lnTo>
                    <a:pt x="17130" y="13432"/>
                  </a:lnTo>
                  <a:cubicBezTo>
                    <a:pt x="17130" y="14308"/>
                    <a:pt x="16881" y="15050"/>
                    <a:pt x="16393" y="15560"/>
                  </a:cubicBezTo>
                  <a:cubicBezTo>
                    <a:pt x="15904" y="16059"/>
                    <a:pt x="15297" y="16314"/>
                    <a:pt x="14559" y="16314"/>
                  </a:cubicBezTo>
                  <a:cubicBezTo>
                    <a:pt x="13821" y="16314"/>
                    <a:pt x="13214" y="16059"/>
                    <a:pt x="12726" y="15560"/>
                  </a:cubicBezTo>
                  <a:cubicBezTo>
                    <a:pt x="12237" y="15061"/>
                    <a:pt x="11988" y="14374"/>
                    <a:pt x="11988" y="13432"/>
                  </a:cubicBezTo>
                  <a:lnTo>
                    <a:pt x="11988" y="9875"/>
                  </a:lnTo>
                  <a:cubicBezTo>
                    <a:pt x="11988" y="9808"/>
                    <a:pt x="11923" y="9753"/>
                    <a:pt x="11869" y="9753"/>
                  </a:cubicBezTo>
                  <a:lnTo>
                    <a:pt x="7464" y="9753"/>
                  </a:lnTo>
                  <a:cubicBezTo>
                    <a:pt x="7345" y="9753"/>
                    <a:pt x="7214" y="9819"/>
                    <a:pt x="7095" y="9875"/>
                  </a:cubicBezTo>
                  <a:cubicBezTo>
                    <a:pt x="6976" y="9930"/>
                    <a:pt x="250" y="15804"/>
                    <a:pt x="250" y="15804"/>
                  </a:cubicBezTo>
                  <a:cubicBezTo>
                    <a:pt x="130" y="15926"/>
                    <a:pt x="0" y="16059"/>
                    <a:pt x="0" y="16236"/>
                  </a:cubicBezTo>
                  <a:lnTo>
                    <a:pt x="0" y="20292"/>
                  </a:lnTo>
                  <a:cubicBezTo>
                    <a:pt x="0" y="20603"/>
                    <a:pt x="65" y="20857"/>
                    <a:pt x="250" y="21046"/>
                  </a:cubicBezTo>
                  <a:cubicBezTo>
                    <a:pt x="434" y="21234"/>
                    <a:pt x="618" y="21301"/>
                    <a:pt x="857" y="21301"/>
                  </a:cubicBezTo>
                  <a:cubicBezTo>
                    <a:pt x="1096" y="21301"/>
                    <a:pt x="1345" y="21179"/>
                    <a:pt x="1530" y="21046"/>
                  </a:cubicBezTo>
                  <a:cubicBezTo>
                    <a:pt x="3244" y="19672"/>
                    <a:pt x="4947" y="18231"/>
                    <a:pt x="6791" y="16679"/>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238" name="B"/>
            <p:cNvSpPr/>
            <p:nvPr/>
          </p:nvSpPr>
          <p:spPr>
            <a:xfrm>
              <a:off x="165343" y="2675572"/>
              <a:ext cx="125462" cy="126303"/>
            </a:xfrm>
            <a:custGeom>
              <a:avLst/>
              <a:gdLst/>
              <a:ahLst/>
              <a:cxnLst>
                <a:cxn ang="0">
                  <a:pos x="wd2" y="hd2"/>
                </a:cxn>
                <a:cxn ang="5400000">
                  <a:pos x="wd2" y="hd2"/>
                </a:cxn>
                <a:cxn ang="10800000">
                  <a:pos x="wd2" y="hd2"/>
                </a:cxn>
                <a:cxn ang="16200000">
                  <a:pos x="wd2" y="hd2"/>
                </a:cxn>
              </a:cxnLst>
              <a:rect l="0" t="0" r="r" b="b"/>
              <a:pathLst>
                <a:path w="21600" h="21600" extrusionOk="0">
                  <a:moveTo>
                    <a:pt x="20923" y="0"/>
                  </a:moveTo>
                  <a:cubicBezTo>
                    <a:pt x="21108" y="0"/>
                    <a:pt x="21294" y="65"/>
                    <a:pt x="21414" y="185"/>
                  </a:cubicBezTo>
                  <a:cubicBezTo>
                    <a:pt x="21534" y="304"/>
                    <a:pt x="21600" y="489"/>
                    <a:pt x="21600" y="673"/>
                  </a:cubicBezTo>
                  <a:lnTo>
                    <a:pt x="21600" y="13890"/>
                  </a:lnTo>
                  <a:cubicBezTo>
                    <a:pt x="21600" y="15725"/>
                    <a:pt x="20988" y="17310"/>
                    <a:pt x="19688" y="18603"/>
                  </a:cubicBezTo>
                  <a:cubicBezTo>
                    <a:pt x="18399" y="19949"/>
                    <a:pt x="16793" y="20557"/>
                    <a:pt x="15012" y="20557"/>
                  </a:cubicBezTo>
                  <a:cubicBezTo>
                    <a:pt x="14455" y="20557"/>
                    <a:pt x="13908" y="20492"/>
                    <a:pt x="13351" y="20308"/>
                  </a:cubicBezTo>
                  <a:cubicBezTo>
                    <a:pt x="12794" y="20123"/>
                    <a:pt x="12302" y="19938"/>
                    <a:pt x="11876" y="19634"/>
                  </a:cubicBezTo>
                  <a:cubicBezTo>
                    <a:pt x="11756" y="19569"/>
                    <a:pt x="11625" y="19515"/>
                    <a:pt x="11450" y="19515"/>
                  </a:cubicBezTo>
                  <a:cubicBezTo>
                    <a:pt x="11275" y="19515"/>
                    <a:pt x="11079" y="19580"/>
                    <a:pt x="10958" y="19765"/>
                  </a:cubicBezTo>
                  <a:cubicBezTo>
                    <a:pt x="10467" y="20319"/>
                    <a:pt x="9789" y="20807"/>
                    <a:pt x="8992" y="21111"/>
                  </a:cubicBezTo>
                  <a:cubicBezTo>
                    <a:pt x="8194" y="21415"/>
                    <a:pt x="7397" y="21600"/>
                    <a:pt x="6588" y="21600"/>
                  </a:cubicBezTo>
                  <a:cubicBezTo>
                    <a:pt x="4807" y="21600"/>
                    <a:pt x="3267" y="20927"/>
                    <a:pt x="1912" y="19645"/>
                  </a:cubicBezTo>
                  <a:cubicBezTo>
                    <a:pt x="623" y="18364"/>
                    <a:pt x="0" y="16767"/>
                    <a:pt x="0" y="14932"/>
                  </a:cubicBezTo>
                  <a:lnTo>
                    <a:pt x="0" y="673"/>
                  </a:lnTo>
                  <a:cubicBezTo>
                    <a:pt x="0" y="489"/>
                    <a:pt x="66" y="304"/>
                    <a:pt x="186" y="185"/>
                  </a:cubicBezTo>
                  <a:cubicBezTo>
                    <a:pt x="306" y="65"/>
                    <a:pt x="492" y="0"/>
                    <a:pt x="677" y="0"/>
                  </a:cubicBezTo>
                  <a:lnTo>
                    <a:pt x="20934" y="0"/>
                  </a:lnTo>
                  <a:close/>
                  <a:moveTo>
                    <a:pt x="12980" y="13640"/>
                  </a:moveTo>
                  <a:cubicBezTo>
                    <a:pt x="12980" y="14194"/>
                    <a:pt x="13165" y="14682"/>
                    <a:pt x="13592" y="15052"/>
                  </a:cubicBezTo>
                  <a:cubicBezTo>
                    <a:pt x="14018" y="15421"/>
                    <a:pt x="14520" y="15605"/>
                    <a:pt x="15066" y="15605"/>
                  </a:cubicBezTo>
                  <a:cubicBezTo>
                    <a:pt x="15613" y="15605"/>
                    <a:pt x="16115" y="15421"/>
                    <a:pt x="16487" y="15052"/>
                  </a:cubicBezTo>
                  <a:cubicBezTo>
                    <a:pt x="16913" y="14682"/>
                    <a:pt x="17099" y="14194"/>
                    <a:pt x="17099" y="13640"/>
                  </a:cubicBezTo>
                  <a:lnTo>
                    <a:pt x="17099" y="5810"/>
                  </a:lnTo>
                  <a:cubicBezTo>
                    <a:pt x="17099" y="5625"/>
                    <a:pt x="17033" y="5441"/>
                    <a:pt x="16913" y="5321"/>
                  </a:cubicBezTo>
                  <a:cubicBezTo>
                    <a:pt x="16793" y="5202"/>
                    <a:pt x="16607" y="5137"/>
                    <a:pt x="16421" y="5137"/>
                  </a:cubicBezTo>
                  <a:lnTo>
                    <a:pt x="13646" y="5137"/>
                  </a:lnTo>
                  <a:cubicBezTo>
                    <a:pt x="13460" y="5137"/>
                    <a:pt x="13275" y="5202"/>
                    <a:pt x="13154" y="5321"/>
                  </a:cubicBezTo>
                  <a:cubicBezTo>
                    <a:pt x="13034" y="5441"/>
                    <a:pt x="12969" y="5625"/>
                    <a:pt x="12969" y="5810"/>
                  </a:cubicBezTo>
                  <a:cubicBezTo>
                    <a:pt x="12969" y="5810"/>
                    <a:pt x="12969" y="13640"/>
                    <a:pt x="12969" y="13640"/>
                  </a:cubicBezTo>
                  <a:close/>
                  <a:moveTo>
                    <a:pt x="4545" y="14498"/>
                  </a:moveTo>
                  <a:cubicBezTo>
                    <a:pt x="4545" y="15052"/>
                    <a:pt x="4731" y="15540"/>
                    <a:pt x="5157" y="15964"/>
                  </a:cubicBezTo>
                  <a:cubicBezTo>
                    <a:pt x="5583" y="16387"/>
                    <a:pt x="6086" y="16572"/>
                    <a:pt x="6577" y="16572"/>
                  </a:cubicBezTo>
                  <a:cubicBezTo>
                    <a:pt x="7134" y="16572"/>
                    <a:pt x="7681" y="16387"/>
                    <a:pt x="8052" y="15964"/>
                  </a:cubicBezTo>
                  <a:cubicBezTo>
                    <a:pt x="8424" y="15540"/>
                    <a:pt x="8664" y="15106"/>
                    <a:pt x="8664" y="14498"/>
                  </a:cubicBezTo>
                  <a:lnTo>
                    <a:pt x="8664" y="5810"/>
                  </a:lnTo>
                  <a:cubicBezTo>
                    <a:pt x="8664" y="5625"/>
                    <a:pt x="8598" y="5441"/>
                    <a:pt x="8478" y="5321"/>
                  </a:cubicBezTo>
                  <a:cubicBezTo>
                    <a:pt x="8358" y="5202"/>
                    <a:pt x="8172" y="5137"/>
                    <a:pt x="7987" y="5137"/>
                  </a:cubicBezTo>
                  <a:lnTo>
                    <a:pt x="5212" y="5137"/>
                  </a:lnTo>
                  <a:cubicBezTo>
                    <a:pt x="5026" y="5137"/>
                    <a:pt x="4840" y="5202"/>
                    <a:pt x="4720" y="5321"/>
                  </a:cubicBezTo>
                  <a:cubicBezTo>
                    <a:pt x="4600" y="5441"/>
                    <a:pt x="4534" y="5625"/>
                    <a:pt x="4534" y="5810"/>
                  </a:cubicBezTo>
                  <a:cubicBezTo>
                    <a:pt x="4534" y="5810"/>
                    <a:pt x="4534" y="14498"/>
                    <a:pt x="4534" y="14498"/>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239" name="E"/>
            <p:cNvSpPr/>
            <p:nvPr/>
          </p:nvSpPr>
          <p:spPr>
            <a:xfrm>
              <a:off x="257551" y="2586482"/>
              <a:ext cx="34333" cy="45784"/>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lnTo>
                    <a:pt x="21600" y="0"/>
                  </a:lnTo>
                  <a:lnTo>
                    <a:pt x="21600" y="3895"/>
                  </a:lnTo>
                  <a:lnTo>
                    <a:pt x="5390" y="3895"/>
                  </a:lnTo>
                  <a:lnTo>
                    <a:pt x="5390" y="8778"/>
                  </a:lnTo>
                  <a:lnTo>
                    <a:pt x="20921" y="8778"/>
                  </a:lnTo>
                  <a:lnTo>
                    <a:pt x="20921" y="12493"/>
                  </a:lnTo>
                  <a:lnTo>
                    <a:pt x="5390" y="12493"/>
                  </a:lnTo>
                  <a:lnTo>
                    <a:pt x="5390" y="17376"/>
                  </a:lnTo>
                  <a:lnTo>
                    <a:pt x="21600" y="17376"/>
                  </a:lnTo>
                  <a:lnTo>
                    <a:pt x="21600" y="21600"/>
                  </a:ln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240" name="H"/>
            <p:cNvSpPr/>
            <p:nvPr/>
          </p:nvSpPr>
          <p:spPr>
            <a:xfrm>
              <a:off x="210019" y="2586482"/>
              <a:ext cx="39664" cy="45784"/>
            </a:xfrm>
            <a:custGeom>
              <a:avLst/>
              <a:gdLst/>
              <a:ahLst/>
              <a:cxnLst>
                <a:cxn ang="0">
                  <a:pos x="wd2" y="hd2"/>
                </a:cxn>
                <a:cxn ang="5400000">
                  <a:pos x="wd2" y="hd2"/>
                </a:cxn>
                <a:cxn ang="10800000">
                  <a:pos x="wd2" y="hd2"/>
                </a:cxn>
                <a:cxn ang="16200000">
                  <a:pos x="wd2" y="hd2"/>
                </a:cxn>
              </a:cxnLst>
              <a:rect l="0" t="0" r="r" b="b"/>
              <a:pathLst>
                <a:path w="21600" h="21600" extrusionOk="0">
                  <a:moveTo>
                    <a:pt x="16934" y="21600"/>
                  </a:moveTo>
                  <a:lnTo>
                    <a:pt x="16934" y="12822"/>
                  </a:lnTo>
                  <a:lnTo>
                    <a:pt x="4666" y="12822"/>
                  </a:lnTo>
                  <a:lnTo>
                    <a:pt x="4666" y="21600"/>
                  </a:lnTo>
                  <a:lnTo>
                    <a:pt x="0" y="21600"/>
                  </a:lnTo>
                  <a:lnTo>
                    <a:pt x="0" y="0"/>
                  </a:lnTo>
                  <a:lnTo>
                    <a:pt x="4666" y="0"/>
                  </a:lnTo>
                  <a:lnTo>
                    <a:pt x="4666" y="9107"/>
                  </a:lnTo>
                  <a:lnTo>
                    <a:pt x="16934" y="9107"/>
                  </a:lnTo>
                  <a:lnTo>
                    <a:pt x="16934" y="0"/>
                  </a:lnTo>
                  <a:lnTo>
                    <a:pt x="21600" y="0"/>
                  </a:lnTo>
                  <a:lnTo>
                    <a:pt x="21600" y="21600"/>
                  </a:lnTo>
                  <a:lnTo>
                    <a:pt x="16934" y="21600"/>
                  </a:ln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241" name="T"/>
            <p:cNvSpPr/>
            <p:nvPr/>
          </p:nvSpPr>
          <p:spPr>
            <a:xfrm>
              <a:off x="167119" y="2586482"/>
              <a:ext cx="37570" cy="45784"/>
            </a:xfrm>
            <a:custGeom>
              <a:avLst/>
              <a:gdLst/>
              <a:ahLst/>
              <a:cxnLst>
                <a:cxn ang="0">
                  <a:pos x="wd2" y="hd2"/>
                </a:cxn>
                <a:cxn ang="5400000">
                  <a:pos x="wd2" y="hd2"/>
                </a:cxn>
                <a:cxn ang="10800000">
                  <a:pos x="wd2" y="hd2"/>
                </a:cxn>
                <a:cxn ang="16200000">
                  <a:pos x="wd2" y="hd2"/>
                </a:cxn>
              </a:cxnLst>
              <a:rect l="0" t="0" r="r" b="b"/>
              <a:pathLst>
                <a:path w="21600" h="21600" extrusionOk="0">
                  <a:moveTo>
                    <a:pt x="8428" y="3715"/>
                  </a:moveTo>
                  <a:lnTo>
                    <a:pt x="0" y="3715"/>
                  </a:lnTo>
                  <a:lnTo>
                    <a:pt x="0" y="0"/>
                  </a:lnTo>
                  <a:lnTo>
                    <a:pt x="21600" y="0"/>
                  </a:lnTo>
                  <a:lnTo>
                    <a:pt x="21600" y="3715"/>
                  </a:lnTo>
                  <a:lnTo>
                    <a:pt x="13172" y="3715"/>
                  </a:lnTo>
                  <a:lnTo>
                    <a:pt x="13172" y="21600"/>
                  </a:lnTo>
                  <a:lnTo>
                    <a:pt x="8246" y="21600"/>
                  </a:lnTo>
                  <a:lnTo>
                    <a:pt x="8246" y="3715"/>
                  </a:lnTo>
                  <a:lnTo>
                    <a:pt x="8465" y="3715"/>
                  </a:ln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242" name="Bridge Graphic"/>
            <p:cNvSpPr/>
            <p:nvPr/>
          </p:nvSpPr>
          <p:spPr>
            <a:xfrm>
              <a:off x="-1" y="0"/>
              <a:ext cx="457032" cy="153459"/>
            </a:xfrm>
            <a:custGeom>
              <a:avLst/>
              <a:gdLst/>
              <a:ahLst/>
              <a:cxnLst>
                <a:cxn ang="0">
                  <a:pos x="wd2" y="hd2"/>
                </a:cxn>
                <a:cxn ang="5400000">
                  <a:pos x="wd2" y="hd2"/>
                </a:cxn>
                <a:cxn ang="10800000">
                  <a:pos x="wd2" y="hd2"/>
                </a:cxn>
                <a:cxn ang="16200000">
                  <a:pos x="wd2" y="hd2"/>
                </a:cxn>
              </a:cxnLst>
              <a:rect l="0" t="0" r="r" b="b"/>
              <a:pathLst>
                <a:path w="21570" h="21535" extrusionOk="0">
                  <a:moveTo>
                    <a:pt x="21469" y="19649"/>
                  </a:moveTo>
                  <a:cubicBezTo>
                    <a:pt x="16033" y="15478"/>
                    <a:pt x="13808" y="5293"/>
                    <a:pt x="13161" y="2139"/>
                  </a:cubicBezTo>
                  <a:lnTo>
                    <a:pt x="13161" y="294"/>
                  </a:lnTo>
                  <a:cubicBezTo>
                    <a:pt x="13161" y="214"/>
                    <a:pt x="13152" y="134"/>
                    <a:pt x="13134" y="80"/>
                  </a:cubicBezTo>
                  <a:cubicBezTo>
                    <a:pt x="13116" y="27"/>
                    <a:pt x="13089" y="0"/>
                    <a:pt x="13062" y="0"/>
                  </a:cubicBezTo>
                  <a:lnTo>
                    <a:pt x="12514" y="0"/>
                  </a:lnTo>
                  <a:cubicBezTo>
                    <a:pt x="12487" y="0"/>
                    <a:pt x="12460" y="27"/>
                    <a:pt x="12442" y="80"/>
                  </a:cubicBezTo>
                  <a:cubicBezTo>
                    <a:pt x="12424" y="134"/>
                    <a:pt x="12415" y="214"/>
                    <a:pt x="12415" y="294"/>
                  </a:cubicBezTo>
                  <a:lnTo>
                    <a:pt x="12415" y="17510"/>
                  </a:lnTo>
                  <a:cubicBezTo>
                    <a:pt x="12110" y="17510"/>
                    <a:pt x="11112" y="17483"/>
                    <a:pt x="10798" y="17483"/>
                  </a:cubicBezTo>
                  <a:lnTo>
                    <a:pt x="10771" y="17483"/>
                  </a:lnTo>
                  <a:cubicBezTo>
                    <a:pt x="10457" y="17483"/>
                    <a:pt x="9459" y="17483"/>
                    <a:pt x="9154" y="17510"/>
                  </a:cubicBezTo>
                  <a:lnTo>
                    <a:pt x="9154" y="294"/>
                  </a:lnTo>
                  <a:cubicBezTo>
                    <a:pt x="9154" y="214"/>
                    <a:pt x="9145" y="134"/>
                    <a:pt x="9127" y="80"/>
                  </a:cubicBezTo>
                  <a:cubicBezTo>
                    <a:pt x="9109" y="27"/>
                    <a:pt x="9082" y="0"/>
                    <a:pt x="9055" y="0"/>
                  </a:cubicBezTo>
                  <a:lnTo>
                    <a:pt x="8507" y="0"/>
                  </a:lnTo>
                  <a:cubicBezTo>
                    <a:pt x="8480" y="0"/>
                    <a:pt x="8453" y="27"/>
                    <a:pt x="8435" y="80"/>
                  </a:cubicBezTo>
                  <a:cubicBezTo>
                    <a:pt x="8417" y="134"/>
                    <a:pt x="8408" y="214"/>
                    <a:pt x="8408" y="294"/>
                  </a:cubicBezTo>
                  <a:lnTo>
                    <a:pt x="8408" y="2139"/>
                  </a:lnTo>
                  <a:cubicBezTo>
                    <a:pt x="7761" y="5293"/>
                    <a:pt x="5533" y="15478"/>
                    <a:pt x="91" y="19649"/>
                  </a:cubicBezTo>
                  <a:cubicBezTo>
                    <a:pt x="-8" y="19729"/>
                    <a:pt x="-17" y="20130"/>
                    <a:pt x="19" y="20718"/>
                  </a:cubicBezTo>
                  <a:cubicBezTo>
                    <a:pt x="55" y="21359"/>
                    <a:pt x="118" y="21600"/>
                    <a:pt x="280" y="21520"/>
                  </a:cubicBezTo>
                  <a:cubicBezTo>
                    <a:pt x="1996" y="20798"/>
                    <a:pt x="3523" y="20237"/>
                    <a:pt x="5239" y="19862"/>
                  </a:cubicBezTo>
                  <a:cubicBezTo>
                    <a:pt x="5239" y="19862"/>
                    <a:pt x="5239" y="19889"/>
                    <a:pt x="5248" y="19889"/>
                  </a:cubicBezTo>
                  <a:cubicBezTo>
                    <a:pt x="5257" y="19889"/>
                    <a:pt x="5266" y="19862"/>
                    <a:pt x="5275" y="19862"/>
                  </a:cubicBezTo>
                  <a:cubicBezTo>
                    <a:pt x="6174" y="19675"/>
                    <a:pt x="7306" y="19542"/>
                    <a:pt x="8411" y="19461"/>
                  </a:cubicBezTo>
                  <a:lnTo>
                    <a:pt x="8411" y="21226"/>
                  </a:lnTo>
                  <a:cubicBezTo>
                    <a:pt x="8411" y="21306"/>
                    <a:pt x="8420" y="21386"/>
                    <a:pt x="8438" y="21440"/>
                  </a:cubicBezTo>
                  <a:cubicBezTo>
                    <a:pt x="8456" y="21493"/>
                    <a:pt x="8483" y="21520"/>
                    <a:pt x="8510" y="21520"/>
                  </a:cubicBezTo>
                  <a:lnTo>
                    <a:pt x="9058" y="21520"/>
                  </a:lnTo>
                  <a:cubicBezTo>
                    <a:pt x="9085" y="21520"/>
                    <a:pt x="9112" y="21493"/>
                    <a:pt x="9130" y="21440"/>
                  </a:cubicBezTo>
                  <a:cubicBezTo>
                    <a:pt x="9148" y="21386"/>
                    <a:pt x="9157" y="21306"/>
                    <a:pt x="9157" y="21226"/>
                  </a:cubicBezTo>
                  <a:lnTo>
                    <a:pt x="9157" y="19408"/>
                  </a:lnTo>
                  <a:cubicBezTo>
                    <a:pt x="9741" y="19381"/>
                    <a:pt x="10298" y="19354"/>
                    <a:pt x="10783" y="19354"/>
                  </a:cubicBezTo>
                  <a:cubicBezTo>
                    <a:pt x="11268" y="19354"/>
                    <a:pt x="11825" y="19381"/>
                    <a:pt x="12409" y="19408"/>
                  </a:cubicBezTo>
                  <a:lnTo>
                    <a:pt x="12409" y="21226"/>
                  </a:lnTo>
                  <a:cubicBezTo>
                    <a:pt x="12409" y="21306"/>
                    <a:pt x="12418" y="21386"/>
                    <a:pt x="12436" y="21440"/>
                  </a:cubicBezTo>
                  <a:cubicBezTo>
                    <a:pt x="12454" y="21493"/>
                    <a:pt x="12481" y="21520"/>
                    <a:pt x="12508" y="21520"/>
                  </a:cubicBezTo>
                  <a:lnTo>
                    <a:pt x="13056" y="21520"/>
                  </a:lnTo>
                  <a:cubicBezTo>
                    <a:pt x="13083" y="21520"/>
                    <a:pt x="13110" y="21493"/>
                    <a:pt x="13128" y="21440"/>
                  </a:cubicBezTo>
                  <a:cubicBezTo>
                    <a:pt x="13146" y="21386"/>
                    <a:pt x="13155" y="21306"/>
                    <a:pt x="13155" y="21226"/>
                  </a:cubicBezTo>
                  <a:lnTo>
                    <a:pt x="13155" y="19461"/>
                  </a:lnTo>
                  <a:cubicBezTo>
                    <a:pt x="14260" y="19542"/>
                    <a:pt x="15392" y="19675"/>
                    <a:pt x="16291" y="19862"/>
                  </a:cubicBezTo>
                  <a:cubicBezTo>
                    <a:pt x="16300" y="19862"/>
                    <a:pt x="16309" y="19889"/>
                    <a:pt x="16318" y="19889"/>
                  </a:cubicBezTo>
                  <a:cubicBezTo>
                    <a:pt x="16318" y="19889"/>
                    <a:pt x="16318" y="19862"/>
                    <a:pt x="16327" y="19862"/>
                  </a:cubicBezTo>
                  <a:cubicBezTo>
                    <a:pt x="18052" y="20210"/>
                    <a:pt x="19579" y="20771"/>
                    <a:pt x="21295" y="21520"/>
                  </a:cubicBezTo>
                  <a:cubicBezTo>
                    <a:pt x="21448" y="21573"/>
                    <a:pt x="21520" y="21359"/>
                    <a:pt x="21556" y="20718"/>
                  </a:cubicBezTo>
                  <a:cubicBezTo>
                    <a:pt x="21583" y="20156"/>
                    <a:pt x="21574" y="19729"/>
                    <a:pt x="21475" y="19649"/>
                  </a:cubicBezTo>
                  <a:close/>
                  <a:moveTo>
                    <a:pt x="8408" y="17563"/>
                  </a:moveTo>
                  <a:cubicBezTo>
                    <a:pt x="7833" y="17617"/>
                    <a:pt x="7258" y="17670"/>
                    <a:pt x="6683" y="17750"/>
                  </a:cubicBezTo>
                  <a:cubicBezTo>
                    <a:pt x="7303" y="16628"/>
                    <a:pt x="7860" y="15318"/>
                    <a:pt x="8408" y="13553"/>
                  </a:cubicBezTo>
                  <a:lnTo>
                    <a:pt x="8408" y="17563"/>
                  </a:lnTo>
                  <a:close/>
                  <a:moveTo>
                    <a:pt x="8408" y="10533"/>
                  </a:moveTo>
                  <a:cubicBezTo>
                    <a:pt x="7402" y="14329"/>
                    <a:pt x="6440" y="16200"/>
                    <a:pt x="5075" y="18018"/>
                  </a:cubicBezTo>
                  <a:cubicBezTo>
                    <a:pt x="4347" y="18178"/>
                    <a:pt x="3610" y="18365"/>
                    <a:pt x="2873" y="18606"/>
                  </a:cubicBezTo>
                  <a:cubicBezTo>
                    <a:pt x="5847" y="14596"/>
                    <a:pt x="7545" y="9116"/>
                    <a:pt x="8408" y="5614"/>
                  </a:cubicBezTo>
                  <a:lnTo>
                    <a:pt x="8408" y="10533"/>
                  </a:lnTo>
                  <a:close/>
                  <a:moveTo>
                    <a:pt x="13161" y="17563"/>
                  </a:moveTo>
                  <a:lnTo>
                    <a:pt x="13161" y="13553"/>
                  </a:lnTo>
                  <a:cubicBezTo>
                    <a:pt x="13709" y="15318"/>
                    <a:pt x="14257" y="16628"/>
                    <a:pt x="14886" y="17750"/>
                  </a:cubicBezTo>
                  <a:cubicBezTo>
                    <a:pt x="14311" y="17670"/>
                    <a:pt x="13736" y="17617"/>
                    <a:pt x="13161" y="17563"/>
                  </a:cubicBezTo>
                  <a:close/>
                  <a:moveTo>
                    <a:pt x="16494" y="18045"/>
                  </a:moveTo>
                  <a:cubicBezTo>
                    <a:pt x="15138" y="16227"/>
                    <a:pt x="14167" y="14355"/>
                    <a:pt x="13161" y="10559"/>
                  </a:cubicBezTo>
                  <a:lnTo>
                    <a:pt x="13161" y="5614"/>
                  </a:lnTo>
                  <a:cubicBezTo>
                    <a:pt x="14033" y="9116"/>
                    <a:pt x="15722" y="14596"/>
                    <a:pt x="18696" y="18606"/>
                  </a:cubicBezTo>
                  <a:cubicBezTo>
                    <a:pt x="17959" y="18392"/>
                    <a:pt x="17222" y="18178"/>
                    <a:pt x="16494" y="18045"/>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gr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x">
  <p:cSld name="Half Page with Subtitle - Data &amp; AI">
    <p:spTree>
      <p:nvGrpSpPr>
        <p:cNvPr id="1" name=""/>
        <p:cNvGrpSpPr/>
        <p:nvPr/>
      </p:nvGrpSpPr>
      <p:grpSpPr>
        <a:xfrm>
          <a:off x="0" y="0"/>
          <a:ext cx="0" cy="0"/>
          <a:chOff x="0" y="0"/>
          <a:chExt cx="0" cy="0"/>
        </a:xfrm>
      </p:grpSpPr>
      <p:sp>
        <p:nvSpPr>
          <p:cNvPr id="250" name="Picture Placeholder 2"/>
          <p:cNvSpPr>
            <a:spLocks noGrp="1"/>
          </p:cNvSpPr>
          <p:nvPr>
            <p:ph type="pic" idx="21"/>
          </p:nvPr>
        </p:nvSpPr>
        <p:spPr>
          <a:xfrm>
            <a:off x="6488112" y="0"/>
            <a:ext cx="5703888" cy="6858000"/>
          </a:xfrm>
          <a:prstGeom prst="rect">
            <a:avLst/>
          </a:prstGeom>
        </p:spPr>
        <p:txBody>
          <a:bodyPr lIns="91439" rIns="91439">
            <a:noAutofit/>
          </a:bodyPr>
          <a:lstStyle/>
          <a:p>
            <a:endParaRPr/>
          </a:p>
        </p:txBody>
      </p:sp>
      <p:sp>
        <p:nvSpPr>
          <p:cNvPr id="251" name="Body Level One…"/>
          <p:cNvSpPr txBox="1">
            <a:spLocks noGrp="1"/>
          </p:cNvSpPr>
          <p:nvPr>
            <p:ph type="body" sz="quarter" idx="1" hasCustomPrompt="1"/>
          </p:nvPr>
        </p:nvSpPr>
        <p:spPr>
          <a:xfrm>
            <a:off x="1101865" y="358537"/>
            <a:ext cx="3368536" cy="273051"/>
          </a:xfrm>
          <a:prstGeom prst="rect">
            <a:avLst/>
          </a:prstGeom>
        </p:spPr>
        <p:txBody>
          <a:bodyPr/>
          <a:lstStyle>
            <a:lvl1pPr>
              <a:lnSpc>
                <a:spcPct val="90000"/>
              </a:lnSpc>
              <a:spcBef>
                <a:spcPts val="1000"/>
              </a:spcBef>
              <a:defRPr sz="900" cap="all" spc="100">
                <a:solidFill>
                  <a:srgbClr val="242834"/>
                </a:solidFill>
                <a:latin typeface="Avenir Next Demi Bold"/>
                <a:ea typeface="Avenir Next Demi Bold"/>
                <a:cs typeface="Avenir Next Demi Bold"/>
                <a:sym typeface="Avenir Next Demi Bold"/>
              </a:defRPr>
            </a:lvl1pPr>
            <a:lvl2pPr marL="229393" indent="-115093">
              <a:lnSpc>
                <a:spcPct val="90000"/>
              </a:lnSpc>
              <a:spcBef>
                <a:spcPts val="1000"/>
              </a:spcBef>
              <a:defRPr sz="900" cap="all" spc="100">
                <a:solidFill>
                  <a:srgbClr val="242834"/>
                </a:solidFill>
                <a:latin typeface="Avenir Next Demi Bold"/>
                <a:ea typeface="Avenir Next Demi Bold"/>
                <a:cs typeface="Avenir Next Demi Bold"/>
                <a:sym typeface="Avenir Next Demi Bold"/>
              </a:defRPr>
            </a:lvl2pPr>
            <a:lvl3pPr marL="457200" indent="-114300">
              <a:lnSpc>
                <a:spcPct val="90000"/>
              </a:lnSpc>
              <a:spcBef>
                <a:spcPts val="1000"/>
              </a:spcBef>
              <a:defRPr sz="900" cap="all" spc="100">
                <a:solidFill>
                  <a:srgbClr val="242834"/>
                </a:solidFill>
                <a:latin typeface="Avenir Next Demi Bold"/>
                <a:ea typeface="Avenir Next Demi Bold"/>
                <a:cs typeface="Avenir Next Demi Bold"/>
                <a:sym typeface="Avenir Next Demi Bold"/>
              </a:defRPr>
            </a:lvl3pPr>
            <a:lvl4pPr marL="685800" indent="-114300">
              <a:lnSpc>
                <a:spcPct val="90000"/>
              </a:lnSpc>
              <a:spcBef>
                <a:spcPts val="1000"/>
              </a:spcBef>
              <a:defRPr sz="900" cap="all" spc="100">
                <a:solidFill>
                  <a:srgbClr val="242834"/>
                </a:solidFill>
                <a:latin typeface="Avenir Next Demi Bold"/>
                <a:ea typeface="Avenir Next Demi Bold"/>
                <a:cs typeface="Avenir Next Demi Bold"/>
                <a:sym typeface="Avenir Next Demi Bold"/>
              </a:defRPr>
            </a:lvl4pPr>
            <a:lvl5pPr marL="914400" indent="-114300">
              <a:lnSpc>
                <a:spcPct val="90000"/>
              </a:lnSpc>
              <a:spcBef>
                <a:spcPts val="1000"/>
              </a:spcBef>
              <a:defRPr sz="900" cap="all" spc="100">
                <a:solidFill>
                  <a:srgbClr val="242834"/>
                </a:solidFill>
                <a:latin typeface="Avenir Next Demi Bold"/>
                <a:ea typeface="Avenir Next Demi Bold"/>
                <a:cs typeface="Avenir Next Demi Bold"/>
                <a:sym typeface="Avenir Next Demi Bold"/>
              </a:defRPr>
            </a:lvl5pPr>
          </a:lstStyle>
          <a:p>
            <a:r>
              <a:t>SUBHEADER</a:t>
            </a:r>
          </a:p>
          <a:p>
            <a:pPr lvl="1"/>
            <a:endParaRPr/>
          </a:p>
          <a:p>
            <a:pPr lvl="2"/>
            <a:endParaRPr/>
          </a:p>
          <a:p>
            <a:pPr lvl="3"/>
            <a:endParaRPr/>
          </a:p>
          <a:p>
            <a:pPr lvl="4"/>
            <a:endParaRPr/>
          </a:p>
        </p:txBody>
      </p:sp>
      <p:sp>
        <p:nvSpPr>
          <p:cNvPr id="252" name="Slide Number"/>
          <p:cNvSpPr txBox="1">
            <a:spLocks noGrp="1"/>
          </p:cNvSpPr>
          <p:nvPr>
            <p:ph type="sldNum" sz="quarter" idx="2"/>
          </p:nvPr>
        </p:nvSpPr>
        <p:spPr>
          <a:prstGeom prst="rect">
            <a:avLst/>
          </a:prstGeom>
        </p:spPr>
        <p:txBody>
          <a:bodyPr/>
          <a:lstStyle/>
          <a:p>
            <a:fld id="{86CB4B4D-7CA3-9044-876B-883B54F8677D}" type="slidenum">
              <a:t>‹#›</a:t>
            </a:fld>
            <a:endParaRPr/>
          </a:p>
        </p:txBody>
      </p:sp>
      <p:grpSp>
        <p:nvGrpSpPr>
          <p:cNvPr id="263" name="The Bridge - Left Rail Graphics"/>
          <p:cNvGrpSpPr/>
          <p:nvPr/>
        </p:nvGrpSpPr>
        <p:grpSpPr>
          <a:xfrm>
            <a:off x="139268" y="367791"/>
            <a:ext cx="457032" cy="3535936"/>
            <a:chOff x="0" y="0"/>
            <a:chExt cx="457030" cy="3535934"/>
          </a:xfrm>
        </p:grpSpPr>
        <p:sp>
          <p:nvSpPr>
            <p:cNvPr id="253" name="E"/>
            <p:cNvSpPr/>
            <p:nvPr/>
          </p:nvSpPr>
          <p:spPr>
            <a:xfrm>
              <a:off x="165660" y="3416808"/>
              <a:ext cx="125145" cy="119127"/>
            </a:xfrm>
            <a:custGeom>
              <a:avLst/>
              <a:gdLst/>
              <a:ahLst/>
              <a:cxnLst>
                <a:cxn ang="0">
                  <a:pos x="wd2" y="hd2"/>
                </a:cxn>
                <a:cxn ang="5400000">
                  <a:pos x="wd2" y="hd2"/>
                </a:cxn>
                <a:cxn ang="10800000">
                  <a:pos x="wd2" y="hd2"/>
                </a:cxn>
                <a:cxn ang="16200000">
                  <a:pos x="wd2" y="hd2"/>
                </a:cxn>
              </a:cxnLst>
              <a:rect l="0" t="0" r="r" b="b"/>
              <a:pathLst>
                <a:path w="21600" h="21600" extrusionOk="0">
                  <a:moveTo>
                    <a:pt x="679" y="21600"/>
                  </a:moveTo>
                  <a:cubicBezTo>
                    <a:pt x="493" y="21600"/>
                    <a:pt x="307" y="21531"/>
                    <a:pt x="186" y="21404"/>
                  </a:cubicBezTo>
                  <a:cubicBezTo>
                    <a:pt x="66" y="21278"/>
                    <a:pt x="0" y="21082"/>
                    <a:pt x="0" y="20886"/>
                  </a:cubicBezTo>
                  <a:lnTo>
                    <a:pt x="0" y="714"/>
                  </a:lnTo>
                  <a:cubicBezTo>
                    <a:pt x="0" y="518"/>
                    <a:pt x="66" y="322"/>
                    <a:pt x="186" y="196"/>
                  </a:cubicBezTo>
                  <a:cubicBezTo>
                    <a:pt x="307" y="69"/>
                    <a:pt x="493" y="0"/>
                    <a:pt x="679" y="0"/>
                  </a:cubicBezTo>
                  <a:lnTo>
                    <a:pt x="20921" y="0"/>
                  </a:lnTo>
                  <a:cubicBezTo>
                    <a:pt x="21107" y="0"/>
                    <a:pt x="21293" y="69"/>
                    <a:pt x="21414" y="196"/>
                  </a:cubicBezTo>
                  <a:cubicBezTo>
                    <a:pt x="21534" y="322"/>
                    <a:pt x="21600" y="518"/>
                    <a:pt x="21600" y="714"/>
                  </a:cubicBezTo>
                  <a:lnTo>
                    <a:pt x="21600" y="20886"/>
                  </a:lnTo>
                  <a:cubicBezTo>
                    <a:pt x="21600" y="21082"/>
                    <a:pt x="21534" y="21278"/>
                    <a:pt x="21414" y="21404"/>
                  </a:cubicBezTo>
                  <a:cubicBezTo>
                    <a:pt x="21293" y="21531"/>
                    <a:pt x="21107" y="21600"/>
                    <a:pt x="20921" y="21600"/>
                  </a:cubicBezTo>
                  <a:lnTo>
                    <a:pt x="17525" y="21600"/>
                  </a:lnTo>
                  <a:cubicBezTo>
                    <a:pt x="17339" y="21600"/>
                    <a:pt x="17153" y="21531"/>
                    <a:pt x="17032" y="21404"/>
                  </a:cubicBezTo>
                  <a:cubicBezTo>
                    <a:pt x="16912" y="21278"/>
                    <a:pt x="16846" y="21082"/>
                    <a:pt x="16846" y="20886"/>
                  </a:cubicBezTo>
                  <a:lnTo>
                    <a:pt x="16846" y="6091"/>
                  </a:lnTo>
                  <a:cubicBezTo>
                    <a:pt x="16846" y="5895"/>
                    <a:pt x="16781" y="5699"/>
                    <a:pt x="16660" y="5573"/>
                  </a:cubicBezTo>
                  <a:cubicBezTo>
                    <a:pt x="16540" y="5446"/>
                    <a:pt x="16353" y="5377"/>
                    <a:pt x="16167" y="5377"/>
                  </a:cubicBezTo>
                  <a:lnTo>
                    <a:pt x="13757" y="5377"/>
                  </a:lnTo>
                  <a:cubicBezTo>
                    <a:pt x="13571" y="5377"/>
                    <a:pt x="13385" y="5446"/>
                    <a:pt x="13265" y="5573"/>
                  </a:cubicBezTo>
                  <a:cubicBezTo>
                    <a:pt x="13144" y="5699"/>
                    <a:pt x="13078" y="5895"/>
                    <a:pt x="13078" y="6091"/>
                  </a:cubicBezTo>
                  <a:lnTo>
                    <a:pt x="13078" y="15567"/>
                  </a:lnTo>
                  <a:cubicBezTo>
                    <a:pt x="13078" y="15762"/>
                    <a:pt x="13013" y="15958"/>
                    <a:pt x="12892" y="16085"/>
                  </a:cubicBezTo>
                  <a:cubicBezTo>
                    <a:pt x="12772" y="16212"/>
                    <a:pt x="12585" y="16281"/>
                    <a:pt x="12399" y="16281"/>
                  </a:cubicBezTo>
                  <a:lnTo>
                    <a:pt x="9310" y="16281"/>
                  </a:lnTo>
                  <a:cubicBezTo>
                    <a:pt x="9124" y="16281"/>
                    <a:pt x="8938" y="16212"/>
                    <a:pt x="8817" y="16085"/>
                  </a:cubicBezTo>
                  <a:cubicBezTo>
                    <a:pt x="8697" y="15958"/>
                    <a:pt x="8631" y="15762"/>
                    <a:pt x="8631" y="15567"/>
                  </a:cubicBezTo>
                  <a:lnTo>
                    <a:pt x="8631" y="6091"/>
                  </a:lnTo>
                  <a:cubicBezTo>
                    <a:pt x="8631" y="5895"/>
                    <a:pt x="8566" y="5699"/>
                    <a:pt x="8445" y="5573"/>
                  </a:cubicBezTo>
                  <a:cubicBezTo>
                    <a:pt x="8325" y="5446"/>
                    <a:pt x="8138" y="5377"/>
                    <a:pt x="7952" y="5377"/>
                  </a:cubicBezTo>
                  <a:lnTo>
                    <a:pt x="5542" y="5377"/>
                  </a:lnTo>
                  <a:cubicBezTo>
                    <a:pt x="5356" y="5377"/>
                    <a:pt x="5170" y="5446"/>
                    <a:pt x="5049" y="5573"/>
                  </a:cubicBezTo>
                  <a:cubicBezTo>
                    <a:pt x="4929" y="5699"/>
                    <a:pt x="4863" y="5895"/>
                    <a:pt x="4863" y="6091"/>
                  </a:cubicBezTo>
                  <a:lnTo>
                    <a:pt x="4863" y="20817"/>
                  </a:lnTo>
                  <a:cubicBezTo>
                    <a:pt x="4863" y="21013"/>
                    <a:pt x="4798" y="21209"/>
                    <a:pt x="4677" y="21335"/>
                  </a:cubicBezTo>
                  <a:cubicBezTo>
                    <a:pt x="4557" y="21462"/>
                    <a:pt x="4370" y="21531"/>
                    <a:pt x="4184" y="21531"/>
                  </a:cubicBezTo>
                  <a:lnTo>
                    <a:pt x="668" y="21600"/>
                  </a:ln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254" name="G"/>
            <p:cNvSpPr/>
            <p:nvPr/>
          </p:nvSpPr>
          <p:spPr>
            <a:xfrm>
              <a:off x="165533" y="3246818"/>
              <a:ext cx="126541" cy="130621"/>
            </a:xfrm>
            <a:custGeom>
              <a:avLst/>
              <a:gdLst/>
              <a:ahLst/>
              <a:cxnLst>
                <a:cxn ang="0">
                  <a:pos x="wd2" y="hd2"/>
                </a:cxn>
                <a:cxn ang="5400000">
                  <a:pos x="wd2" y="hd2"/>
                </a:cxn>
                <a:cxn ang="10800000">
                  <a:pos x="wd2" y="hd2"/>
                </a:cxn>
                <a:cxn ang="16200000">
                  <a:pos x="wd2" y="hd2"/>
                </a:cxn>
              </a:cxnLst>
              <a:rect l="0" t="0" r="r" b="b"/>
              <a:pathLst>
                <a:path w="21600" h="21600" extrusionOk="0">
                  <a:moveTo>
                    <a:pt x="21568" y="11372"/>
                  </a:moveTo>
                  <a:cubicBezTo>
                    <a:pt x="21568" y="13262"/>
                    <a:pt x="21145" y="15037"/>
                    <a:pt x="20289" y="16812"/>
                  </a:cubicBezTo>
                  <a:cubicBezTo>
                    <a:pt x="19553" y="18292"/>
                    <a:pt x="18578" y="19531"/>
                    <a:pt x="17364" y="20476"/>
                  </a:cubicBezTo>
                  <a:cubicBezTo>
                    <a:pt x="17245" y="20592"/>
                    <a:pt x="17061" y="20655"/>
                    <a:pt x="16942" y="20655"/>
                  </a:cubicBezTo>
                  <a:cubicBezTo>
                    <a:pt x="16693" y="20655"/>
                    <a:pt x="16520" y="20539"/>
                    <a:pt x="16390" y="20361"/>
                  </a:cubicBezTo>
                  <a:lnTo>
                    <a:pt x="14375" y="17463"/>
                  </a:lnTo>
                  <a:cubicBezTo>
                    <a:pt x="14256" y="17347"/>
                    <a:pt x="14256" y="17169"/>
                    <a:pt x="14256" y="17053"/>
                  </a:cubicBezTo>
                  <a:cubicBezTo>
                    <a:pt x="14256" y="16875"/>
                    <a:pt x="14321" y="16696"/>
                    <a:pt x="14505" y="16581"/>
                  </a:cubicBezTo>
                  <a:cubicBezTo>
                    <a:pt x="15241" y="15930"/>
                    <a:pt x="15848" y="15163"/>
                    <a:pt x="16216" y="14270"/>
                  </a:cubicBezTo>
                  <a:cubicBezTo>
                    <a:pt x="16639" y="13378"/>
                    <a:pt x="16823" y="12433"/>
                    <a:pt x="16823" y="11435"/>
                  </a:cubicBezTo>
                  <a:cubicBezTo>
                    <a:pt x="16823" y="9661"/>
                    <a:pt x="16216" y="8065"/>
                    <a:pt x="15057" y="6762"/>
                  </a:cubicBezTo>
                  <a:cubicBezTo>
                    <a:pt x="13898" y="5460"/>
                    <a:pt x="12490" y="4809"/>
                    <a:pt x="10843" y="4809"/>
                  </a:cubicBezTo>
                  <a:cubicBezTo>
                    <a:pt x="9197" y="4809"/>
                    <a:pt x="7734" y="5460"/>
                    <a:pt x="6575" y="6762"/>
                  </a:cubicBezTo>
                  <a:cubicBezTo>
                    <a:pt x="5416" y="8065"/>
                    <a:pt x="4810" y="9598"/>
                    <a:pt x="4810" y="11498"/>
                  </a:cubicBezTo>
                  <a:cubicBezTo>
                    <a:pt x="4810" y="12506"/>
                    <a:pt x="5059" y="13514"/>
                    <a:pt x="5481" y="14396"/>
                  </a:cubicBezTo>
                  <a:cubicBezTo>
                    <a:pt x="5904" y="15279"/>
                    <a:pt x="6521" y="16108"/>
                    <a:pt x="7312" y="16759"/>
                  </a:cubicBezTo>
                  <a:cubicBezTo>
                    <a:pt x="7377" y="16822"/>
                    <a:pt x="7496" y="16875"/>
                    <a:pt x="7680" y="16875"/>
                  </a:cubicBezTo>
                  <a:lnTo>
                    <a:pt x="7799" y="16875"/>
                  </a:lnTo>
                  <a:cubicBezTo>
                    <a:pt x="7919" y="16875"/>
                    <a:pt x="7984" y="16812"/>
                    <a:pt x="8049" y="16696"/>
                  </a:cubicBezTo>
                  <a:cubicBezTo>
                    <a:pt x="8114" y="16581"/>
                    <a:pt x="8114" y="16402"/>
                    <a:pt x="8114" y="16224"/>
                  </a:cubicBezTo>
                  <a:lnTo>
                    <a:pt x="8114" y="11488"/>
                  </a:lnTo>
                  <a:cubicBezTo>
                    <a:pt x="8114" y="11309"/>
                    <a:pt x="8179" y="11131"/>
                    <a:pt x="8298" y="11015"/>
                  </a:cubicBezTo>
                  <a:cubicBezTo>
                    <a:pt x="8417" y="10900"/>
                    <a:pt x="8601" y="10837"/>
                    <a:pt x="8785" y="10837"/>
                  </a:cubicBezTo>
                  <a:lnTo>
                    <a:pt x="11472" y="10837"/>
                  </a:lnTo>
                  <a:cubicBezTo>
                    <a:pt x="11656" y="10837"/>
                    <a:pt x="11840" y="10900"/>
                    <a:pt x="11959" y="11015"/>
                  </a:cubicBezTo>
                  <a:cubicBezTo>
                    <a:pt x="12078" y="11131"/>
                    <a:pt x="12143" y="11309"/>
                    <a:pt x="12143" y="11488"/>
                  </a:cubicBezTo>
                  <a:lnTo>
                    <a:pt x="12143" y="20949"/>
                  </a:lnTo>
                  <a:cubicBezTo>
                    <a:pt x="12143" y="21127"/>
                    <a:pt x="12078" y="21306"/>
                    <a:pt x="11959" y="21421"/>
                  </a:cubicBezTo>
                  <a:cubicBezTo>
                    <a:pt x="11840" y="21537"/>
                    <a:pt x="11656" y="21600"/>
                    <a:pt x="11472" y="21600"/>
                  </a:cubicBezTo>
                  <a:lnTo>
                    <a:pt x="5860" y="21600"/>
                  </a:lnTo>
                  <a:cubicBezTo>
                    <a:pt x="5741" y="21600"/>
                    <a:pt x="5676" y="21600"/>
                    <a:pt x="5557" y="21537"/>
                  </a:cubicBezTo>
                  <a:cubicBezTo>
                    <a:pt x="3726" y="20350"/>
                    <a:pt x="2383" y="18933"/>
                    <a:pt x="1408" y="17158"/>
                  </a:cubicBezTo>
                  <a:cubicBezTo>
                    <a:pt x="433" y="15447"/>
                    <a:pt x="0" y="13546"/>
                    <a:pt x="0" y="11477"/>
                  </a:cubicBezTo>
                  <a:cubicBezTo>
                    <a:pt x="0" y="8285"/>
                    <a:pt x="1040" y="5618"/>
                    <a:pt x="3109" y="3371"/>
                  </a:cubicBezTo>
                  <a:cubicBezTo>
                    <a:pt x="5243" y="1124"/>
                    <a:pt x="7810" y="0"/>
                    <a:pt x="10800" y="0"/>
                  </a:cubicBezTo>
                  <a:cubicBezTo>
                    <a:pt x="13790" y="0"/>
                    <a:pt x="16411" y="1124"/>
                    <a:pt x="18491" y="3434"/>
                  </a:cubicBezTo>
                  <a:cubicBezTo>
                    <a:pt x="20571" y="5502"/>
                    <a:pt x="21600" y="8222"/>
                    <a:pt x="21600" y="11362"/>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255" name="D"/>
            <p:cNvSpPr/>
            <p:nvPr/>
          </p:nvSpPr>
          <p:spPr>
            <a:xfrm>
              <a:off x="165660" y="3086989"/>
              <a:ext cx="125145" cy="126683"/>
            </a:xfrm>
            <a:custGeom>
              <a:avLst/>
              <a:gdLst/>
              <a:ahLst/>
              <a:cxnLst>
                <a:cxn ang="0">
                  <a:pos x="wd2" y="hd2"/>
                </a:cxn>
                <a:cxn ang="5400000">
                  <a:pos x="wd2" y="hd2"/>
                </a:cxn>
                <a:cxn ang="10800000">
                  <a:pos x="wd2" y="hd2"/>
                </a:cxn>
                <a:cxn ang="16200000">
                  <a:pos x="wd2" y="hd2"/>
                </a:cxn>
              </a:cxnLst>
              <a:rect l="0" t="0" r="r" b="b"/>
              <a:pathLst>
                <a:path w="21600" h="21600" extrusionOk="0">
                  <a:moveTo>
                    <a:pt x="0" y="671"/>
                  </a:moveTo>
                  <a:cubicBezTo>
                    <a:pt x="0" y="487"/>
                    <a:pt x="66" y="303"/>
                    <a:pt x="186" y="184"/>
                  </a:cubicBezTo>
                  <a:cubicBezTo>
                    <a:pt x="307" y="65"/>
                    <a:pt x="493" y="0"/>
                    <a:pt x="679" y="0"/>
                  </a:cubicBezTo>
                  <a:lnTo>
                    <a:pt x="20921" y="0"/>
                  </a:lnTo>
                  <a:cubicBezTo>
                    <a:pt x="21107" y="0"/>
                    <a:pt x="21293" y="65"/>
                    <a:pt x="21414" y="184"/>
                  </a:cubicBezTo>
                  <a:cubicBezTo>
                    <a:pt x="21534" y="303"/>
                    <a:pt x="21600" y="487"/>
                    <a:pt x="21600" y="671"/>
                  </a:cubicBezTo>
                  <a:lnTo>
                    <a:pt x="21600" y="10740"/>
                  </a:lnTo>
                  <a:cubicBezTo>
                    <a:pt x="21600" y="13729"/>
                    <a:pt x="20548" y="16295"/>
                    <a:pt x="18456" y="18428"/>
                  </a:cubicBezTo>
                  <a:cubicBezTo>
                    <a:pt x="16364" y="20561"/>
                    <a:pt x="13768" y="21600"/>
                    <a:pt x="10800" y="21600"/>
                  </a:cubicBezTo>
                  <a:cubicBezTo>
                    <a:pt x="7832" y="21600"/>
                    <a:pt x="5312" y="20561"/>
                    <a:pt x="3144" y="18428"/>
                  </a:cubicBezTo>
                  <a:cubicBezTo>
                    <a:pt x="1041" y="16295"/>
                    <a:pt x="0" y="13794"/>
                    <a:pt x="0" y="10740"/>
                  </a:cubicBezTo>
                  <a:cubicBezTo>
                    <a:pt x="0" y="10740"/>
                    <a:pt x="0" y="671"/>
                    <a:pt x="0" y="671"/>
                  </a:cubicBezTo>
                  <a:close/>
                  <a:moveTo>
                    <a:pt x="4940" y="5067"/>
                  </a:moveTo>
                  <a:cubicBezTo>
                    <a:pt x="4819" y="5067"/>
                    <a:pt x="4819" y="5316"/>
                    <a:pt x="4819" y="5738"/>
                  </a:cubicBezTo>
                  <a:lnTo>
                    <a:pt x="4819" y="10740"/>
                  </a:lnTo>
                  <a:cubicBezTo>
                    <a:pt x="4819" y="12321"/>
                    <a:pt x="5378" y="13729"/>
                    <a:pt x="6605" y="14822"/>
                  </a:cubicBezTo>
                  <a:cubicBezTo>
                    <a:pt x="7777" y="15981"/>
                    <a:pt x="9201" y="16533"/>
                    <a:pt x="10866" y="16533"/>
                  </a:cubicBezTo>
                  <a:cubicBezTo>
                    <a:pt x="12531" y="16533"/>
                    <a:pt x="13889" y="15981"/>
                    <a:pt x="15061" y="14822"/>
                  </a:cubicBezTo>
                  <a:cubicBezTo>
                    <a:pt x="16233" y="13729"/>
                    <a:pt x="16846" y="12321"/>
                    <a:pt x="16846" y="10740"/>
                  </a:cubicBezTo>
                  <a:lnTo>
                    <a:pt x="16846" y="5738"/>
                  </a:lnTo>
                  <a:cubicBezTo>
                    <a:pt x="16846" y="5554"/>
                    <a:pt x="16781" y="5370"/>
                    <a:pt x="16660" y="5251"/>
                  </a:cubicBezTo>
                  <a:cubicBezTo>
                    <a:pt x="16540" y="5132"/>
                    <a:pt x="16353" y="5067"/>
                    <a:pt x="16167" y="5067"/>
                  </a:cubicBezTo>
                  <a:lnTo>
                    <a:pt x="4940" y="5067"/>
                  </a:ln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256" name="I"/>
            <p:cNvSpPr/>
            <p:nvPr/>
          </p:nvSpPr>
          <p:spPr>
            <a:xfrm>
              <a:off x="165660" y="3010725"/>
              <a:ext cx="125145" cy="29719"/>
            </a:xfrm>
            <a:custGeom>
              <a:avLst/>
              <a:gdLst/>
              <a:ahLst/>
              <a:cxnLst>
                <a:cxn ang="0">
                  <a:pos x="wd2" y="hd2"/>
                </a:cxn>
                <a:cxn ang="5400000">
                  <a:pos x="wd2" y="hd2"/>
                </a:cxn>
                <a:cxn ang="10800000">
                  <a:pos x="wd2" y="hd2"/>
                </a:cxn>
                <a:cxn ang="16200000">
                  <a:pos x="wd2" y="hd2"/>
                </a:cxn>
              </a:cxnLst>
              <a:rect l="0" t="0" r="r" b="b"/>
              <a:pathLst>
                <a:path w="21600" h="21600" extrusionOk="0">
                  <a:moveTo>
                    <a:pt x="679" y="21600"/>
                  </a:moveTo>
                  <a:cubicBezTo>
                    <a:pt x="493" y="21600"/>
                    <a:pt x="307" y="21323"/>
                    <a:pt x="186" y="20815"/>
                  </a:cubicBezTo>
                  <a:cubicBezTo>
                    <a:pt x="66" y="20308"/>
                    <a:pt x="0" y="19523"/>
                    <a:pt x="0" y="18738"/>
                  </a:cubicBezTo>
                  <a:lnTo>
                    <a:pt x="0" y="2862"/>
                  </a:lnTo>
                  <a:cubicBezTo>
                    <a:pt x="0" y="2077"/>
                    <a:pt x="66" y="1292"/>
                    <a:pt x="186" y="785"/>
                  </a:cubicBezTo>
                  <a:cubicBezTo>
                    <a:pt x="307" y="277"/>
                    <a:pt x="493" y="0"/>
                    <a:pt x="679" y="0"/>
                  </a:cubicBezTo>
                  <a:lnTo>
                    <a:pt x="20921" y="0"/>
                  </a:lnTo>
                  <a:cubicBezTo>
                    <a:pt x="21107" y="0"/>
                    <a:pt x="21293" y="277"/>
                    <a:pt x="21414" y="785"/>
                  </a:cubicBezTo>
                  <a:cubicBezTo>
                    <a:pt x="21534" y="1292"/>
                    <a:pt x="21600" y="2077"/>
                    <a:pt x="21600" y="2862"/>
                  </a:cubicBezTo>
                  <a:lnTo>
                    <a:pt x="21600" y="18738"/>
                  </a:lnTo>
                  <a:cubicBezTo>
                    <a:pt x="21600" y="19523"/>
                    <a:pt x="21534" y="20308"/>
                    <a:pt x="21414" y="20815"/>
                  </a:cubicBezTo>
                  <a:cubicBezTo>
                    <a:pt x="21293" y="21323"/>
                    <a:pt x="21107" y="21600"/>
                    <a:pt x="20921" y="21600"/>
                  </a:cubicBezTo>
                  <a:lnTo>
                    <a:pt x="679" y="21600"/>
                  </a:ln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257" name="R"/>
            <p:cNvSpPr/>
            <p:nvPr/>
          </p:nvSpPr>
          <p:spPr>
            <a:xfrm>
              <a:off x="164835" y="2844038"/>
              <a:ext cx="126351" cy="123762"/>
            </a:xfrm>
            <a:custGeom>
              <a:avLst/>
              <a:gdLst/>
              <a:ahLst/>
              <a:cxnLst>
                <a:cxn ang="0">
                  <a:pos x="wd2" y="hd2"/>
                </a:cxn>
                <a:cxn ang="5400000">
                  <a:pos x="wd2" y="hd2"/>
                </a:cxn>
                <a:cxn ang="10800000">
                  <a:pos x="wd2" y="hd2"/>
                </a:cxn>
                <a:cxn ang="16200000">
                  <a:pos x="wd2" y="hd2"/>
                </a:cxn>
              </a:cxnLst>
              <a:rect l="0" t="0" r="r" b="b"/>
              <a:pathLst>
                <a:path w="21600" h="21600" extrusionOk="0">
                  <a:moveTo>
                    <a:pt x="6802" y="16679"/>
                  </a:moveTo>
                  <a:cubicBezTo>
                    <a:pt x="6987" y="16557"/>
                    <a:pt x="7171" y="16424"/>
                    <a:pt x="7355" y="16424"/>
                  </a:cubicBezTo>
                  <a:cubicBezTo>
                    <a:pt x="7540" y="16424"/>
                    <a:pt x="7659" y="16491"/>
                    <a:pt x="7779" y="16613"/>
                  </a:cubicBezTo>
                  <a:cubicBezTo>
                    <a:pt x="7898" y="16735"/>
                    <a:pt x="8028" y="16868"/>
                    <a:pt x="8082" y="17045"/>
                  </a:cubicBezTo>
                  <a:cubicBezTo>
                    <a:pt x="8505" y="18231"/>
                    <a:pt x="9178" y="19173"/>
                    <a:pt x="10100" y="19982"/>
                  </a:cubicBezTo>
                  <a:cubicBezTo>
                    <a:pt x="11326" y="21046"/>
                    <a:pt x="12791" y="21600"/>
                    <a:pt x="14505" y="21600"/>
                  </a:cubicBezTo>
                  <a:cubicBezTo>
                    <a:pt x="16458" y="21600"/>
                    <a:pt x="18107" y="20846"/>
                    <a:pt x="19517" y="19417"/>
                  </a:cubicBezTo>
                  <a:cubicBezTo>
                    <a:pt x="20927" y="17976"/>
                    <a:pt x="21600" y="16236"/>
                    <a:pt x="21600" y="14175"/>
                  </a:cubicBezTo>
                  <a:lnTo>
                    <a:pt x="21600" y="687"/>
                  </a:lnTo>
                  <a:cubicBezTo>
                    <a:pt x="21600" y="499"/>
                    <a:pt x="21535" y="310"/>
                    <a:pt x="21416" y="188"/>
                  </a:cubicBezTo>
                  <a:cubicBezTo>
                    <a:pt x="21296" y="66"/>
                    <a:pt x="21112" y="0"/>
                    <a:pt x="20927" y="0"/>
                  </a:cubicBezTo>
                  <a:lnTo>
                    <a:pt x="814" y="0"/>
                  </a:lnTo>
                  <a:cubicBezTo>
                    <a:pt x="629" y="0"/>
                    <a:pt x="445" y="66"/>
                    <a:pt x="325" y="188"/>
                  </a:cubicBezTo>
                  <a:cubicBezTo>
                    <a:pt x="206" y="310"/>
                    <a:pt x="141" y="499"/>
                    <a:pt x="141" y="687"/>
                  </a:cubicBezTo>
                  <a:lnTo>
                    <a:pt x="141" y="4500"/>
                  </a:lnTo>
                  <a:cubicBezTo>
                    <a:pt x="141" y="4688"/>
                    <a:pt x="206" y="4876"/>
                    <a:pt x="325" y="4998"/>
                  </a:cubicBezTo>
                  <a:cubicBezTo>
                    <a:pt x="445" y="5120"/>
                    <a:pt x="629" y="5187"/>
                    <a:pt x="814" y="5187"/>
                  </a:cubicBezTo>
                  <a:lnTo>
                    <a:pt x="16458" y="5187"/>
                  </a:lnTo>
                  <a:cubicBezTo>
                    <a:pt x="16642" y="5187"/>
                    <a:pt x="16827" y="5253"/>
                    <a:pt x="16946" y="5375"/>
                  </a:cubicBezTo>
                  <a:cubicBezTo>
                    <a:pt x="17065" y="5497"/>
                    <a:pt x="17130" y="5685"/>
                    <a:pt x="17130" y="5874"/>
                  </a:cubicBezTo>
                  <a:lnTo>
                    <a:pt x="17130" y="13432"/>
                  </a:lnTo>
                  <a:cubicBezTo>
                    <a:pt x="17130" y="14308"/>
                    <a:pt x="16881" y="15050"/>
                    <a:pt x="16393" y="15560"/>
                  </a:cubicBezTo>
                  <a:cubicBezTo>
                    <a:pt x="15904" y="16059"/>
                    <a:pt x="15297" y="16314"/>
                    <a:pt x="14559" y="16314"/>
                  </a:cubicBezTo>
                  <a:cubicBezTo>
                    <a:pt x="13821" y="16314"/>
                    <a:pt x="13214" y="16059"/>
                    <a:pt x="12726" y="15560"/>
                  </a:cubicBezTo>
                  <a:cubicBezTo>
                    <a:pt x="12237" y="15061"/>
                    <a:pt x="11988" y="14374"/>
                    <a:pt x="11988" y="13432"/>
                  </a:cubicBezTo>
                  <a:lnTo>
                    <a:pt x="11988" y="9875"/>
                  </a:lnTo>
                  <a:cubicBezTo>
                    <a:pt x="11988" y="9808"/>
                    <a:pt x="11923" y="9753"/>
                    <a:pt x="11869" y="9753"/>
                  </a:cubicBezTo>
                  <a:lnTo>
                    <a:pt x="7464" y="9753"/>
                  </a:lnTo>
                  <a:cubicBezTo>
                    <a:pt x="7345" y="9753"/>
                    <a:pt x="7214" y="9819"/>
                    <a:pt x="7095" y="9875"/>
                  </a:cubicBezTo>
                  <a:cubicBezTo>
                    <a:pt x="6976" y="9930"/>
                    <a:pt x="250" y="15804"/>
                    <a:pt x="250" y="15804"/>
                  </a:cubicBezTo>
                  <a:cubicBezTo>
                    <a:pt x="130" y="15926"/>
                    <a:pt x="0" y="16059"/>
                    <a:pt x="0" y="16236"/>
                  </a:cubicBezTo>
                  <a:lnTo>
                    <a:pt x="0" y="20292"/>
                  </a:lnTo>
                  <a:cubicBezTo>
                    <a:pt x="0" y="20603"/>
                    <a:pt x="65" y="20857"/>
                    <a:pt x="250" y="21046"/>
                  </a:cubicBezTo>
                  <a:cubicBezTo>
                    <a:pt x="434" y="21234"/>
                    <a:pt x="618" y="21301"/>
                    <a:pt x="857" y="21301"/>
                  </a:cubicBezTo>
                  <a:cubicBezTo>
                    <a:pt x="1096" y="21301"/>
                    <a:pt x="1345" y="21179"/>
                    <a:pt x="1530" y="21046"/>
                  </a:cubicBezTo>
                  <a:cubicBezTo>
                    <a:pt x="3244" y="19672"/>
                    <a:pt x="4947" y="18231"/>
                    <a:pt x="6791" y="16679"/>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258" name="B"/>
            <p:cNvSpPr/>
            <p:nvPr/>
          </p:nvSpPr>
          <p:spPr>
            <a:xfrm>
              <a:off x="165343" y="2675572"/>
              <a:ext cx="125462" cy="126303"/>
            </a:xfrm>
            <a:custGeom>
              <a:avLst/>
              <a:gdLst/>
              <a:ahLst/>
              <a:cxnLst>
                <a:cxn ang="0">
                  <a:pos x="wd2" y="hd2"/>
                </a:cxn>
                <a:cxn ang="5400000">
                  <a:pos x="wd2" y="hd2"/>
                </a:cxn>
                <a:cxn ang="10800000">
                  <a:pos x="wd2" y="hd2"/>
                </a:cxn>
                <a:cxn ang="16200000">
                  <a:pos x="wd2" y="hd2"/>
                </a:cxn>
              </a:cxnLst>
              <a:rect l="0" t="0" r="r" b="b"/>
              <a:pathLst>
                <a:path w="21600" h="21600" extrusionOk="0">
                  <a:moveTo>
                    <a:pt x="20923" y="0"/>
                  </a:moveTo>
                  <a:cubicBezTo>
                    <a:pt x="21108" y="0"/>
                    <a:pt x="21294" y="65"/>
                    <a:pt x="21414" y="185"/>
                  </a:cubicBezTo>
                  <a:cubicBezTo>
                    <a:pt x="21534" y="304"/>
                    <a:pt x="21600" y="489"/>
                    <a:pt x="21600" y="673"/>
                  </a:cubicBezTo>
                  <a:lnTo>
                    <a:pt x="21600" y="13890"/>
                  </a:lnTo>
                  <a:cubicBezTo>
                    <a:pt x="21600" y="15725"/>
                    <a:pt x="20988" y="17310"/>
                    <a:pt x="19688" y="18603"/>
                  </a:cubicBezTo>
                  <a:cubicBezTo>
                    <a:pt x="18399" y="19949"/>
                    <a:pt x="16793" y="20557"/>
                    <a:pt x="15012" y="20557"/>
                  </a:cubicBezTo>
                  <a:cubicBezTo>
                    <a:pt x="14455" y="20557"/>
                    <a:pt x="13908" y="20492"/>
                    <a:pt x="13351" y="20308"/>
                  </a:cubicBezTo>
                  <a:cubicBezTo>
                    <a:pt x="12794" y="20123"/>
                    <a:pt x="12302" y="19938"/>
                    <a:pt x="11876" y="19634"/>
                  </a:cubicBezTo>
                  <a:cubicBezTo>
                    <a:pt x="11756" y="19569"/>
                    <a:pt x="11625" y="19515"/>
                    <a:pt x="11450" y="19515"/>
                  </a:cubicBezTo>
                  <a:cubicBezTo>
                    <a:pt x="11275" y="19515"/>
                    <a:pt x="11079" y="19580"/>
                    <a:pt x="10958" y="19765"/>
                  </a:cubicBezTo>
                  <a:cubicBezTo>
                    <a:pt x="10467" y="20319"/>
                    <a:pt x="9789" y="20807"/>
                    <a:pt x="8992" y="21111"/>
                  </a:cubicBezTo>
                  <a:cubicBezTo>
                    <a:pt x="8194" y="21415"/>
                    <a:pt x="7397" y="21600"/>
                    <a:pt x="6588" y="21600"/>
                  </a:cubicBezTo>
                  <a:cubicBezTo>
                    <a:pt x="4807" y="21600"/>
                    <a:pt x="3267" y="20927"/>
                    <a:pt x="1912" y="19645"/>
                  </a:cubicBezTo>
                  <a:cubicBezTo>
                    <a:pt x="623" y="18364"/>
                    <a:pt x="0" y="16767"/>
                    <a:pt x="0" y="14932"/>
                  </a:cubicBezTo>
                  <a:lnTo>
                    <a:pt x="0" y="673"/>
                  </a:lnTo>
                  <a:cubicBezTo>
                    <a:pt x="0" y="489"/>
                    <a:pt x="66" y="304"/>
                    <a:pt x="186" y="185"/>
                  </a:cubicBezTo>
                  <a:cubicBezTo>
                    <a:pt x="306" y="65"/>
                    <a:pt x="492" y="0"/>
                    <a:pt x="677" y="0"/>
                  </a:cubicBezTo>
                  <a:lnTo>
                    <a:pt x="20934" y="0"/>
                  </a:lnTo>
                  <a:close/>
                  <a:moveTo>
                    <a:pt x="12980" y="13640"/>
                  </a:moveTo>
                  <a:cubicBezTo>
                    <a:pt x="12980" y="14194"/>
                    <a:pt x="13165" y="14682"/>
                    <a:pt x="13592" y="15052"/>
                  </a:cubicBezTo>
                  <a:cubicBezTo>
                    <a:pt x="14018" y="15421"/>
                    <a:pt x="14520" y="15605"/>
                    <a:pt x="15066" y="15605"/>
                  </a:cubicBezTo>
                  <a:cubicBezTo>
                    <a:pt x="15613" y="15605"/>
                    <a:pt x="16115" y="15421"/>
                    <a:pt x="16487" y="15052"/>
                  </a:cubicBezTo>
                  <a:cubicBezTo>
                    <a:pt x="16913" y="14682"/>
                    <a:pt x="17099" y="14194"/>
                    <a:pt x="17099" y="13640"/>
                  </a:cubicBezTo>
                  <a:lnTo>
                    <a:pt x="17099" y="5810"/>
                  </a:lnTo>
                  <a:cubicBezTo>
                    <a:pt x="17099" y="5625"/>
                    <a:pt x="17033" y="5441"/>
                    <a:pt x="16913" y="5321"/>
                  </a:cubicBezTo>
                  <a:cubicBezTo>
                    <a:pt x="16793" y="5202"/>
                    <a:pt x="16607" y="5137"/>
                    <a:pt x="16421" y="5137"/>
                  </a:cubicBezTo>
                  <a:lnTo>
                    <a:pt x="13646" y="5137"/>
                  </a:lnTo>
                  <a:cubicBezTo>
                    <a:pt x="13460" y="5137"/>
                    <a:pt x="13275" y="5202"/>
                    <a:pt x="13154" y="5321"/>
                  </a:cubicBezTo>
                  <a:cubicBezTo>
                    <a:pt x="13034" y="5441"/>
                    <a:pt x="12969" y="5625"/>
                    <a:pt x="12969" y="5810"/>
                  </a:cubicBezTo>
                  <a:cubicBezTo>
                    <a:pt x="12969" y="5810"/>
                    <a:pt x="12969" y="13640"/>
                    <a:pt x="12969" y="13640"/>
                  </a:cubicBezTo>
                  <a:close/>
                  <a:moveTo>
                    <a:pt x="4545" y="14498"/>
                  </a:moveTo>
                  <a:cubicBezTo>
                    <a:pt x="4545" y="15052"/>
                    <a:pt x="4731" y="15540"/>
                    <a:pt x="5157" y="15964"/>
                  </a:cubicBezTo>
                  <a:cubicBezTo>
                    <a:pt x="5583" y="16387"/>
                    <a:pt x="6086" y="16572"/>
                    <a:pt x="6577" y="16572"/>
                  </a:cubicBezTo>
                  <a:cubicBezTo>
                    <a:pt x="7134" y="16572"/>
                    <a:pt x="7681" y="16387"/>
                    <a:pt x="8052" y="15964"/>
                  </a:cubicBezTo>
                  <a:cubicBezTo>
                    <a:pt x="8424" y="15540"/>
                    <a:pt x="8664" y="15106"/>
                    <a:pt x="8664" y="14498"/>
                  </a:cubicBezTo>
                  <a:lnTo>
                    <a:pt x="8664" y="5810"/>
                  </a:lnTo>
                  <a:cubicBezTo>
                    <a:pt x="8664" y="5625"/>
                    <a:pt x="8598" y="5441"/>
                    <a:pt x="8478" y="5321"/>
                  </a:cubicBezTo>
                  <a:cubicBezTo>
                    <a:pt x="8358" y="5202"/>
                    <a:pt x="8172" y="5137"/>
                    <a:pt x="7987" y="5137"/>
                  </a:cubicBezTo>
                  <a:lnTo>
                    <a:pt x="5212" y="5137"/>
                  </a:lnTo>
                  <a:cubicBezTo>
                    <a:pt x="5026" y="5137"/>
                    <a:pt x="4840" y="5202"/>
                    <a:pt x="4720" y="5321"/>
                  </a:cubicBezTo>
                  <a:cubicBezTo>
                    <a:pt x="4600" y="5441"/>
                    <a:pt x="4534" y="5625"/>
                    <a:pt x="4534" y="5810"/>
                  </a:cubicBezTo>
                  <a:cubicBezTo>
                    <a:pt x="4534" y="5810"/>
                    <a:pt x="4534" y="14498"/>
                    <a:pt x="4534" y="14498"/>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259" name="E"/>
            <p:cNvSpPr/>
            <p:nvPr/>
          </p:nvSpPr>
          <p:spPr>
            <a:xfrm>
              <a:off x="257551" y="2586482"/>
              <a:ext cx="34333" cy="45784"/>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lnTo>
                    <a:pt x="21600" y="0"/>
                  </a:lnTo>
                  <a:lnTo>
                    <a:pt x="21600" y="3895"/>
                  </a:lnTo>
                  <a:lnTo>
                    <a:pt x="5390" y="3895"/>
                  </a:lnTo>
                  <a:lnTo>
                    <a:pt x="5390" y="8778"/>
                  </a:lnTo>
                  <a:lnTo>
                    <a:pt x="20921" y="8778"/>
                  </a:lnTo>
                  <a:lnTo>
                    <a:pt x="20921" y="12493"/>
                  </a:lnTo>
                  <a:lnTo>
                    <a:pt x="5390" y="12493"/>
                  </a:lnTo>
                  <a:lnTo>
                    <a:pt x="5390" y="17376"/>
                  </a:lnTo>
                  <a:lnTo>
                    <a:pt x="21600" y="17376"/>
                  </a:lnTo>
                  <a:lnTo>
                    <a:pt x="21600" y="21600"/>
                  </a:ln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260" name="H"/>
            <p:cNvSpPr/>
            <p:nvPr/>
          </p:nvSpPr>
          <p:spPr>
            <a:xfrm>
              <a:off x="210019" y="2586482"/>
              <a:ext cx="39664" cy="45784"/>
            </a:xfrm>
            <a:custGeom>
              <a:avLst/>
              <a:gdLst/>
              <a:ahLst/>
              <a:cxnLst>
                <a:cxn ang="0">
                  <a:pos x="wd2" y="hd2"/>
                </a:cxn>
                <a:cxn ang="5400000">
                  <a:pos x="wd2" y="hd2"/>
                </a:cxn>
                <a:cxn ang="10800000">
                  <a:pos x="wd2" y="hd2"/>
                </a:cxn>
                <a:cxn ang="16200000">
                  <a:pos x="wd2" y="hd2"/>
                </a:cxn>
              </a:cxnLst>
              <a:rect l="0" t="0" r="r" b="b"/>
              <a:pathLst>
                <a:path w="21600" h="21600" extrusionOk="0">
                  <a:moveTo>
                    <a:pt x="16934" y="21600"/>
                  </a:moveTo>
                  <a:lnTo>
                    <a:pt x="16934" y="12822"/>
                  </a:lnTo>
                  <a:lnTo>
                    <a:pt x="4666" y="12822"/>
                  </a:lnTo>
                  <a:lnTo>
                    <a:pt x="4666" y="21600"/>
                  </a:lnTo>
                  <a:lnTo>
                    <a:pt x="0" y="21600"/>
                  </a:lnTo>
                  <a:lnTo>
                    <a:pt x="0" y="0"/>
                  </a:lnTo>
                  <a:lnTo>
                    <a:pt x="4666" y="0"/>
                  </a:lnTo>
                  <a:lnTo>
                    <a:pt x="4666" y="9107"/>
                  </a:lnTo>
                  <a:lnTo>
                    <a:pt x="16934" y="9107"/>
                  </a:lnTo>
                  <a:lnTo>
                    <a:pt x="16934" y="0"/>
                  </a:lnTo>
                  <a:lnTo>
                    <a:pt x="21600" y="0"/>
                  </a:lnTo>
                  <a:lnTo>
                    <a:pt x="21600" y="21600"/>
                  </a:lnTo>
                  <a:lnTo>
                    <a:pt x="16934" y="21600"/>
                  </a:ln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261" name="T"/>
            <p:cNvSpPr/>
            <p:nvPr/>
          </p:nvSpPr>
          <p:spPr>
            <a:xfrm>
              <a:off x="167119" y="2586482"/>
              <a:ext cx="37570" cy="45784"/>
            </a:xfrm>
            <a:custGeom>
              <a:avLst/>
              <a:gdLst/>
              <a:ahLst/>
              <a:cxnLst>
                <a:cxn ang="0">
                  <a:pos x="wd2" y="hd2"/>
                </a:cxn>
                <a:cxn ang="5400000">
                  <a:pos x="wd2" y="hd2"/>
                </a:cxn>
                <a:cxn ang="10800000">
                  <a:pos x="wd2" y="hd2"/>
                </a:cxn>
                <a:cxn ang="16200000">
                  <a:pos x="wd2" y="hd2"/>
                </a:cxn>
              </a:cxnLst>
              <a:rect l="0" t="0" r="r" b="b"/>
              <a:pathLst>
                <a:path w="21600" h="21600" extrusionOk="0">
                  <a:moveTo>
                    <a:pt x="8428" y="3715"/>
                  </a:moveTo>
                  <a:lnTo>
                    <a:pt x="0" y="3715"/>
                  </a:lnTo>
                  <a:lnTo>
                    <a:pt x="0" y="0"/>
                  </a:lnTo>
                  <a:lnTo>
                    <a:pt x="21600" y="0"/>
                  </a:lnTo>
                  <a:lnTo>
                    <a:pt x="21600" y="3715"/>
                  </a:lnTo>
                  <a:lnTo>
                    <a:pt x="13172" y="3715"/>
                  </a:lnTo>
                  <a:lnTo>
                    <a:pt x="13172" y="21600"/>
                  </a:lnTo>
                  <a:lnTo>
                    <a:pt x="8246" y="21600"/>
                  </a:lnTo>
                  <a:lnTo>
                    <a:pt x="8246" y="3715"/>
                  </a:lnTo>
                  <a:lnTo>
                    <a:pt x="8465" y="3715"/>
                  </a:ln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262" name="Bridge Graphic"/>
            <p:cNvSpPr/>
            <p:nvPr/>
          </p:nvSpPr>
          <p:spPr>
            <a:xfrm>
              <a:off x="-1" y="0"/>
              <a:ext cx="457032" cy="153459"/>
            </a:xfrm>
            <a:custGeom>
              <a:avLst/>
              <a:gdLst/>
              <a:ahLst/>
              <a:cxnLst>
                <a:cxn ang="0">
                  <a:pos x="wd2" y="hd2"/>
                </a:cxn>
                <a:cxn ang="5400000">
                  <a:pos x="wd2" y="hd2"/>
                </a:cxn>
                <a:cxn ang="10800000">
                  <a:pos x="wd2" y="hd2"/>
                </a:cxn>
                <a:cxn ang="16200000">
                  <a:pos x="wd2" y="hd2"/>
                </a:cxn>
              </a:cxnLst>
              <a:rect l="0" t="0" r="r" b="b"/>
              <a:pathLst>
                <a:path w="21570" h="21535" extrusionOk="0">
                  <a:moveTo>
                    <a:pt x="21469" y="19649"/>
                  </a:moveTo>
                  <a:cubicBezTo>
                    <a:pt x="16033" y="15478"/>
                    <a:pt x="13808" y="5293"/>
                    <a:pt x="13161" y="2139"/>
                  </a:cubicBezTo>
                  <a:lnTo>
                    <a:pt x="13161" y="294"/>
                  </a:lnTo>
                  <a:cubicBezTo>
                    <a:pt x="13161" y="214"/>
                    <a:pt x="13152" y="134"/>
                    <a:pt x="13134" y="80"/>
                  </a:cubicBezTo>
                  <a:cubicBezTo>
                    <a:pt x="13116" y="27"/>
                    <a:pt x="13089" y="0"/>
                    <a:pt x="13062" y="0"/>
                  </a:cubicBezTo>
                  <a:lnTo>
                    <a:pt x="12514" y="0"/>
                  </a:lnTo>
                  <a:cubicBezTo>
                    <a:pt x="12487" y="0"/>
                    <a:pt x="12460" y="27"/>
                    <a:pt x="12442" y="80"/>
                  </a:cubicBezTo>
                  <a:cubicBezTo>
                    <a:pt x="12424" y="134"/>
                    <a:pt x="12415" y="214"/>
                    <a:pt x="12415" y="294"/>
                  </a:cubicBezTo>
                  <a:lnTo>
                    <a:pt x="12415" y="17510"/>
                  </a:lnTo>
                  <a:cubicBezTo>
                    <a:pt x="12110" y="17510"/>
                    <a:pt x="11112" y="17483"/>
                    <a:pt x="10798" y="17483"/>
                  </a:cubicBezTo>
                  <a:lnTo>
                    <a:pt x="10771" y="17483"/>
                  </a:lnTo>
                  <a:cubicBezTo>
                    <a:pt x="10457" y="17483"/>
                    <a:pt x="9459" y="17483"/>
                    <a:pt x="9154" y="17510"/>
                  </a:cubicBezTo>
                  <a:lnTo>
                    <a:pt x="9154" y="294"/>
                  </a:lnTo>
                  <a:cubicBezTo>
                    <a:pt x="9154" y="214"/>
                    <a:pt x="9145" y="134"/>
                    <a:pt x="9127" y="80"/>
                  </a:cubicBezTo>
                  <a:cubicBezTo>
                    <a:pt x="9109" y="27"/>
                    <a:pt x="9082" y="0"/>
                    <a:pt x="9055" y="0"/>
                  </a:cubicBezTo>
                  <a:lnTo>
                    <a:pt x="8507" y="0"/>
                  </a:lnTo>
                  <a:cubicBezTo>
                    <a:pt x="8480" y="0"/>
                    <a:pt x="8453" y="27"/>
                    <a:pt x="8435" y="80"/>
                  </a:cubicBezTo>
                  <a:cubicBezTo>
                    <a:pt x="8417" y="134"/>
                    <a:pt x="8408" y="214"/>
                    <a:pt x="8408" y="294"/>
                  </a:cubicBezTo>
                  <a:lnTo>
                    <a:pt x="8408" y="2139"/>
                  </a:lnTo>
                  <a:cubicBezTo>
                    <a:pt x="7761" y="5293"/>
                    <a:pt x="5533" y="15478"/>
                    <a:pt x="91" y="19649"/>
                  </a:cubicBezTo>
                  <a:cubicBezTo>
                    <a:pt x="-8" y="19729"/>
                    <a:pt x="-17" y="20130"/>
                    <a:pt x="19" y="20718"/>
                  </a:cubicBezTo>
                  <a:cubicBezTo>
                    <a:pt x="55" y="21359"/>
                    <a:pt x="118" y="21600"/>
                    <a:pt x="280" y="21520"/>
                  </a:cubicBezTo>
                  <a:cubicBezTo>
                    <a:pt x="1996" y="20798"/>
                    <a:pt x="3523" y="20237"/>
                    <a:pt x="5239" y="19862"/>
                  </a:cubicBezTo>
                  <a:cubicBezTo>
                    <a:pt x="5239" y="19862"/>
                    <a:pt x="5239" y="19889"/>
                    <a:pt x="5248" y="19889"/>
                  </a:cubicBezTo>
                  <a:cubicBezTo>
                    <a:pt x="5257" y="19889"/>
                    <a:pt x="5266" y="19862"/>
                    <a:pt x="5275" y="19862"/>
                  </a:cubicBezTo>
                  <a:cubicBezTo>
                    <a:pt x="6174" y="19675"/>
                    <a:pt x="7306" y="19542"/>
                    <a:pt x="8411" y="19461"/>
                  </a:cubicBezTo>
                  <a:lnTo>
                    <a:pt x="8411" y="21226"/>
                  </a:lnTo>
                  <a:cubicBezTo>
                    <a:pt x="8411" y="21306"/>
                    <a:pt x="8420" y="21386"/>
                    <a:pt x="8438" y="21440"/>
                  </a:cubicBezTo>
                  <a:cubicBezTo>
                    <a:pt x="8456" y="21493"/>
                    <a:pt x="8483" y="21520"/>
                    <a:pt x="8510" y="21520"/>
                  </a:cubicBezTo>
                  <a:lnTo>
                    <a:pt x="9058" y="21520"/>
                  </a:lnTo>
                  <a:cubicBezTo>
                    <a:pt x="9085" y="21520"/>
                    <a:pt x="9112" y="21493"/>
                    <a:pt x="9130" y="21440"/>
                  </a:cubicBezTo>
                  <a:cubicBezTo>
                    <a:pt x="9148" y="21386"/>
                    <a:pt x="9157" y="21306"/>
                    <a:pt x="9157" y="21226"/>
                  </a:cubicBezTo>
                  <a:lnTo>
                    <a:pt x="9157" y="19408"/>
                  </a:lnTo>
                  <a:cubicBezTo>
                    <a:pt x="9741" y="19381"/>
                    <a:pt x="10298" y="19354"/>
                    <a:pt x="10783" y="19354"/>
                  </a:cubicBezTo>
                  <a:cubicBezTo>
                    <a:pt x="11268" y="19354"/>
                    <a:pt x="11825" y="19381"/>
                    <a:pt x="12409" y="19408"/>
                  </a:cubicBezTo>
                  <a:lnTo>
                    <a:pt x="12409" y="21226"/>
                  </a:lnTo>
                  <a:cubicBezTo>
                    <a:pt x="12409" y="21306"/>
                    <a:pt x="12418" y="21386"/>
                    <a:pt x="12436" y="21440"/>
                  </a:cubicBezTo>
                  <a:cubicBezTo>
                    <a:pt x="12454" y="21493"/>
                    <a:pt x="12481" y="21520"/>
                    <a:pt x="12508" y="21520"/>
                  </a:cubicBezTo>
                  <a:lnTo>
                    <a:pt x="13056" y="21520"/>
                  </a:lnTo>
                  <a:cubicBezTo>
                    <a:pt x="13083" y="21520"/>
                    <a:pt x="13110" y="21493"/>
                    <a:pt x="13128" y="21440"/>
                  </a:cubicBezTo>
                  <a:cubicBezTo>
                    <a:pt x="13146" y="21386"/>
                    <a:pt x="13155" y="21306"/>
                    <a:pt x="13155" y="21226"/>
                  </a:cubicBezTo>
                  <a:lnTo>
                    <a:pt x="13155" y="19461"/>
                  </a:lnTo>
                  <a:cubicBezTo>
                    <a:pt x="14260" y="19542"/>
                    <a:pt x="15392" y="19675"/>
                    <a:pt x="16291" y="19862"/>
                  </a:cubicBezTo>
                  <a:cubicBezTo>
                    <a:pt x="16300" y="19862"/>
                    <a:pt x="16309" y="19889"/>
                    <a:pt x="16318" y="19889"/>
                  </a:cubicBezTo>
                  <a:cubicBezTo>
                    <a:pt x="16318" y="19889"/>
                    <a:pt x="16318" y="19862"/>
                    <a:pt x="16327" y="19862"/>
                  </a:cubicBezTo>
                  <a:cubicBezTo>
                    <a:pt x="18052" y="20210"/>
                    <a:pt x="19579" y="20771"/>
                    <a:pt x="21295" y="21520"/>
                  </a:cubicBezTo>
                  <a:cubicBezTo>
                    <a:pt x="21448" y="21573"/>
                    <a:pt x="21520" y="21359"/>
                    <a:pt x="21556" y="20718"/>
                  </a:cubicBezTo>
                  <a:cubicBezTo>
                    <a:pt x="21583" y="20156"/>
                    <a:pt x="21574" y="19729"/>
                    <a:pt x="21475" y="19649"/>
                  </a:cubicBezTo>
                  <a:close/>
                  <a:moveTo>
                    <a:pt x="8408" y="17563"/>
                  </a:moveTo>
                  <a:cubicBezTo>
                    <a:pt x="7833" y="17617"/>
                    <a:pt x="7258" y="17670"/>
                    <a:pt x="6683" y="17750"/>
                  </a:cubicBezTo>
                  <a:cubicBezTo>
                    <a:pt x="7303" y="16628"/>
                    <a:pt x="7860" y="15318"/>
                    <a:pt x="8408" y="13553"/>
                  </a:cubicBezTo>
                  <a:lnTo>
                    <a:pt x="8408" y="17563"/>
                  </a:lnTo>
                  <a:close/>
                  <a:moveTo>
                    <a:pt x="8408" y="10533"/>
                  </a:moveTo>
                  <a:cubicBezTo>
                    <a:pt x="7402" y="14329"/>
                    <a:pt x="6440" y="16200"/>
                    <a:pt x="5075" y="18018"/>
                  </a:cubicBezTo>
                  <a:cubicBezTo>
                    <a:pt x="4347" y="18178"/>
                    <a:pt x="3610" y="18365"/>
                    <a:pt x="2873" y="18606"/>
                  </a:cubicBezTo>
                  <a:cubicBezTo>
                    <a:pt x="5847" y="14596"/>
                    <a:pt x="7545" y="9116"/>
                    <a:pt x="8408" y="5614"/>
                  </a:cubicBezTo>
                  <a:lnTo>
                    <a:pt x="8408" y="10533"/>
                  </a:lnTo>
                  <a:close/>
                  <a:moveTo>
                    <a:pt x="13161" y="17563"/>
                  </a:moveTo>
                  <a:lnTo>
                    <a:pt x="13161" y="13553"/>
                  </a:lnTo>
                  <a:cubicBezTo>
                    <a:pt x="13709" y="15318"/>
                    <a:pt x="14257" y="16628"/>
                    <a:pt x="14886" y="17750"/>
                  </a:cubicBezTo>
                  <a:cubicBezTo>
                    <a:pt x="14311" y="17670"/>
                    <a:pt x="13736" y="17617"/>
                    <a:pt x="13161" y="17563"/>
                  </a:cubicBezTo>
                  <a:close/>
                  <a:moveTo>
                    <a:pt x="16494" y="18045"/>
                  </a:moveTo>
                  <a:cubicBezTo>
                    <a:pt x="15138" y="16227"/>
                    <a:pt x="14167" y="14355"/>
                    <a:pt x="13161" y="10559"/>
                  </a:cubicBezTo>
                  <a:lnTo>
                    <a:pt x="13161" y="5614"/>
                  </a:lnTo>
                  <a:cubicBezTo>
                    <a:pt x="14033" y="9116"/>
                    <a:pt x="15722" y="14596"/>
                    <a:pt x="18696" y="18606"/>
                  </a:cubicBezTo>
                  <a:cubicBezTo>
                    <a:pt x="17959" y="18392"/>
                    <a:pt x="17222" y="18178"/>
                    <a:pt x="16494" y="18045"/>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gr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x">
  <p:cSld name="Title Slide - Experiences">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70" name="Title Here"/>
          <p:cNvSpPr txBox="1">
            <a:spLocks noGrp="1"/>
          </p:cNvSpPr>
          <p:nvPr>
            <p:ph type="title" hasCustomPrompt="1"/>
          </p:nvPr>
        </p:nvSpPr>
        <p:spPr>
          <a:xfrm>
            <a:off x="1068003" y="1568372"/>
            <a:ext cx="7972760" cy="3721259"/>
          </a:xfrm>
          <a:prstGeom prst="rect">
            <a:avLst/>
          </a:prstGeom>
        </p:spPr>
        <p:txBody>
          <a:bodyPr anchor="ctr"/>
          <a:lstStyle>
            <a:lvl1pPr>
              <a:lnSpc>
                <a:spcPct val="80000"/>
              </a:lnSpc>
              <a:defRPr sz="7200">
                <a:solidFill>
                  <a:srgbClr val="FFFFFF"/>
                </a:solidFill>
                <a:latin typeface="MercuryDisplay-Regular"/>
                <a:ea typeface="MercuryDisplay-Regular"/>
                <a:cs typeface="MercuryDisplay-Regular"/>
                <a:sym typeface="MercuryDisplay-Regular"/>
              </a:defRPr>
            </a:lvl1pPr>
          </a:lstStyle>
          <a:p>
            <a:r>
              <a:t>Title Here</a:t>
            </a:r>
          </a:p>
        </p:txBody>
      </p:sp>
      <p:sp>
        <p:nvSpPr>
          <p:cNvPr id="271" name="Slide Number"/>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t>‹#›</a:t>
            </a:fld>
            <a:endParaRPr/>
          </a:p>
        </p:txBody>
      </p:sp>
      <p:grpSp>
        <p:nvGrpSpPr>
          <p:cNvPr id="282" name="The Bridge - Left Rail Graphics"/>
          <p:cNvGrpSpPr/>
          <p:nvPr/>
        </p:nvGrpSpPr>
        <p:grpSpPr>
          <a:xfrm>
            <a:off x="139268" y="367791"/>
            <a:ext cx="457032" cy="3535936"/>
            <a:chOff x="0" y="0"/>
            <a:chExt cx="457030" cy="3535934"/>
          </a:xfrm>
        </p:grpSpPr>
        <p:sp>
          <p:nvSpPr>
            <p:cNvPr id="272" name="E"/>
            <p:cNvSpPr/>
            <p:nvPr/>
          </p:nvSpPr>
          <p:spPr>
            <a:xfrm>
              <a:off x="165660" y="3416808"/>
              <a:ext cx="125145" cy="119127"/>
            </a:xfrm>
            <a:custGeom>
              <a:avLst/>
              <a:gdLst/>
              <a:ahLst/>
              <a:cxnLst>
                <a:cxn ang="0">
                  <a:pos x="wd2" y="hd2"/>
                </a:cxn>
                <a:cxn ang="5400000">
                  <a:pos x="wd2" y="hd2"/>
                </a:cxn>
                <a:cxn ang="10800000">
                  <a:pos x="wd2" y="hd2"/>
                </a:cxn>
                <a:cxn ang="16200000">
                  <a:pos x="wd2" y="hd2"/>
                </a:cxn>
              </a:cxnLst>
              <a:rect l="0" t="0" r="r" b="b"/>
              <a:pathLst>
                <a:path w="21600" h="21600" extrusionOk="0">
                  <a:moveTo>
                    <a:pt x="679" y="21600"/>
                  </a:moveTo>
                  <a:cubicBezTo>
                    <a:pt x="493" y="21600"/>
                    <a:pt x="307" y="21531"/>
                    <a:pt x="186" y="21404"/>
                  </a:cubicBezTo>
                  <a:cubicBezTo>
                    <a:pt x="66" y="21278"/>
                    <a:pt x="0" y="21082"/>
                    <a:pt x="0" y="20886"/>
                  </a:cubicBezTo>
                  <a:lnTo>
                    <a:pt x="0" y="714"/>
                  </a:lnTo>
                  <a:cubicBezTo>
                    <a:pt x="0" y="518"/>
                    <a:pt x="66" y="322"/>
                    <a:pt x="186" y="196"/>
                  </a:cubicBezTo>
                  <a:cubicBezTo>
                    <a:pt x="307" y="69"/>
                    <a:pt x="493" y="0"/>
                    <a:pt x="679" y="0"/>
                  </a:cubicBezTo>
                  <a:lnTo>
                    <a:pt x="20921" y="0"/>
                  </a:lnTo>
                  <a:cubicBezTo>
                    <a:pt x="21107" y="0"/>
                    <a:pt x="21293" y="69"/>
                    <a:pt x="21414" y="196"/>
                  </a:cubicBezTo>
                  <a:cubicBezTo>
                    <a:pt x="21534" y="322"/>
                    <a:pt x="21600" y="518"/>
                    <a:pt x="21600" y="714"/>
                  </a:cubicBezTo>
                  <a:lnTo>
                    <a:pt x="21600" y="20886"/>
                  </a:lnTo>
                  <a:cubicBezTo>
                    <a:pt x="21600" y="21082"/>
                    <a:pt x="21534" y="21278"/>
                    <a:pt x="21414" y="21404"/>
                  </a:cubicBezTo>
                  <a:cubicBezTo>
                    <a:pt x="21293" y="21531"/>
                    <a:pt x="21107" y="21600"/>
                    <a:pt x="20921" y="21600"/>
                  </a:cubicBezTo>
                  <a:lnTo>
                    <a:pt x="17525" y="21600"/>
                  </a:lnTo>
                  <a:cubicBezTo>
                    <a:pt x="17339" y="21600"/>
                    <a:pt x="17153" y="21531"/>
                    <a:pt x="17032" y="21404"/>
                  </a:cubicBezTo>
                  <a:cubicBezTo>
                    <a:pt x="16912" y="21278"/>
                    <a:pt x="16846" y="21082"/>
                    <a:pt x="16846" y="20886"/>
                  </a:cubicBezTo>
                  <a:lnTo>
                    <a:pt x="16846" y="6091"/>
                  </a:lnTo>
                  <a:cubicBezTo>
                    <a:pt x="16846" y="5895"/>
                    <a:pt x="16781" y="5699"/>
                    <a:pt x="16660" y="5573"/>
                  </a:cubicBezTo>
                  <a:cubicBezTo>
                    <a:pt x="16540" y="5446"/>
                    <a:pt x="16353" y="5377"/>
                    <a:pt x="16167" y="5377"/>
                  </a:cubicBezTo>
                  <a:lnTo>
                    <a:pt x="13757" y="5377"/>
                  </a:lnTo>
                  <a:cubicBezTo>
                    <a:pt x="13571" y="5377"/>
                    <a:pt x="13385" y="5446"/>
                    <a:pt x="13265" y="5573"/>
                  </a:cubicBezTo>
                  <a:cubicBezTo>
                    <a:pt x="13144" y="5699"/>
                    <a:pt x="13078" y="5895"/>
                    <a:pt x="13078" y="6091"/>
                  </a:cubicBezTo>
                  <a:lnTo>
                    <a:pt x="13078" y="15567"/>
                  </a:lnTo>
                  <a:cubicBezTo>
                    <a:pt x="13078" y="15762"/>
                    <a:pt x="13013" y="15958"/>
                    <a:pt x="12892" y="16085"/>
                  </a:cubicBezTo>
                  <a:cubicBezTo>
                    <a:pt x="12772" y="16212"/>
                    <a:pt x="12585" y="16281"/>
                    <a:pt x="12399" y="16281"/>
                  </a:cubicBezTo>
                  <a:lnTo>
                    <a:pt x="9310" y="16281"/>
                  </a:lnTo>
                  <a:cubicBezTo>
                    <a:pt x="9124" y="16281"/>
                    <a:pt x="8938" y="16212"/>
                    <a:pt x="8817" y="16085"/>
                  </a:cubicBezTo>
                  <a:cubicBezTo>
                    <a:pt x="8697" y="15958"/>
                    <a:pt x="8631" y="15762"/>
                    <a:pt x="8631" y="15567"/>
                  </a:cubicBezTo>
                  <a:lnTo>
                    <a:pt x="8631" y="6091"/>
                  </a:lnTo>
                  <a:cubicBezTo>
                    <a:pt x="8631" y="5895"/>
                    <a:pt x="8566" y="5699"/>
                    <a:pt x="8445" y="5573"/>
                  </a:cubicBezTo>
                  <a:cubicBezTo>
                    <a:pt x="8325" y="5446"/>
                    <a:pt x="8138" y="5377"/>
                    <a:pt x="7952" y="5377"/>
                  </a:cubicBezTo>
                  <a:lnTo>
                    <a:pt x="5542" y="5377"/>
                  </a:lnTo>
                  <a:cubicBezTo>
                    <a:pt x="5356" y="5377"/>
                    <a:pt x="5170" y="5446"/>
                    <a:pt x="5049" y="5573"/>
                  </a:cubicBezTo>
                  <a:cubicBezTo>
                    <a:pt x="4929" y="5699"/>
                    <a:pt x="4863" y="5895"/>
                    <a:pt x="4863" y="6091"/>
                  </a:cubicBezTo>
                  <a:lnTo>
                    <a:pt x="4863" y="20817"/>
                  </a:lnTo>
                  <a:cubicBezTo>
                    <a:pt x="4863" y="21013"/>
                    <a:pt x="4798" y="21209"/>
                    <a:pt x="4677" y="21335"/>
                  </a:cubicBezTo>
                  <a:cubicBezTo>
                    <a:pt x="4557" y="21462"/>
                    <a:pt x="4370" y="21531"/>
                    <a:pt x="4184" y="21531"/>
                  </a:cubicBezTo>
                  <a:lnTo>
                    <a:pt x="668" y="21600"/>
                  </a:lnTo>
                  <a:close/>
                </a:path>
              </a:pathLst>
            </a:custGeom>
            <a:solidFill>
              <a:srgbClr val="FFFFFF"/>
            </a:solidFill>
            <a:ln w="12700" cap="flat">
              <a:noFill/>
              <a:miter lim="400000"/>
            </a:ln>
            <a:effectLst/>
          </p:spPr>
          <p:txBody>
            <a:bodyPr wrap="square" lIns="45719" tIns="45719" rIns="45719" bIns="45719" numCol="1" anchor="ctr">
              <a:noAutofit/>
            </a:bodyPr>
            <a:lstStyle/>
            <a:p>
              <a:pPr>
                <a:defRPr>
                  <a:solidFill>
                    <a:srgbClr val="FFFFFF"/>
                  </a:solidFill>
                </a:defRPr>
              </a:pPr>
              <a:endParaRPr/>
            </a:p>
          </p:txBody>
        </p:sp>
        <p:sp>
          <p:nvSpPr>
            <p:cNvPr id="273" name="G"/>
            <p:cNvSpPr/>
            <p:nvPr/>
          </p:nvSpPr>
          <p:spPr>
            <a:xfrm>
              <a:off x="165533" y="3246818"/>
              <a:ext cx="126541" cy="130621"/>
            </a:xfrm>
            <a:custGeom>
              <a:avLst/>
              <a:gdLst/>
              <a:ahLst/>
              <a:cxnLst>
                <a:cxn ang="0">
                  <a:pos x="wd2" y="hd2"/>
                </a:cxn>
                <a:cxn ang="5400000">
                  <a:pos x="wd2" y="hd2"/>
                </a:cxn>
                <a:cxn ang="10800000">
                  <a:pos x="wd2" y="hd2"/>
                </a:cxn>
                <a:cxn ang="16200000">
                  <a:pos x="wd2" y="hd2"/>
                </a:cxn>
              </a:cxnLst>
              <a:rect l="0" t="0" r="r" b="b"/>
              <a:pathLst>
                <a:path w="21600" h="21600" extrusionOk="0">
                  <a:moveTo>
                    <a:pt x="21568" y="11372"/>
                  </a:moveTo>
                  <a:cubicBezTo>
                    <a:pt x="21568" y="13262"/>
                    <a:pt x="21145" y="15037"/>
                    <a:pt x="20289" y="16812"/>
                  </a:cubicBezTo>
                  <a:cubicBezTo>
                    <a:pt x="19553" y="18292"/>
                    <a:pt x="18578" y="19531"/>
                    <a:pt x="17364" y="20476"/>
                  </a:cubicBezTo>
                  <a:cubicBezTo>
                    <a:pt x="17245" y="20592"/>
                    <a:pt x="17061" y="20655"/>
                    <a:pt x="16942" y="20655"/>
                  </a:cubicBezTo>
                  <a:cubicBezTo>
                    <a:pt x="16693" y="20655"/>
                    <a:pt x="16520" y="20539"/>
                    <a:pt x="16390" y="20361"/>
                  </a:cubicBezTo>
                  <a:lnTo>
                    <a:pt x="14375" y="17463"/>
                  </a:lnTo>
                  <a:cubicBezTo>
                    <a:pt x="14256" y="17347"/>
                    <a:pt x="14256" y="17169"/>
                    <a:pt x="14256" y="17053"/>
                  </a:cubicBezTo>
                  <a:cubicBezTo>
                    <a:pt x="14256" y="16875"/>
                    <a:pt x="14321" y="16696"/>
                    <a:pt x="14505" y="16581"/>
                  </a:cubicBezTo>
                  <a:cubicBezTo>
                    <a:pt x="15241" y="15930"/>
                    <a:pt x="15848" y="15163"/>
                    <a:pt x="16216" y="14270"/>
                  </a:cubicBezTo>
                  <a:cubicBezTo>
                    <a:pt x="16639" y="13378"/>
                    <a:pt x="16823" y="12433"/>
                    <a:pt x="16823" y="11435"/>
                  </a:cubicBezTo>
                  <a:cubicBezTo>
                    <a:pt x="16823" y="9661"/>
                    <a:pt x="16216" y="8065"/>
                    <a:pt x="15057" y="6762"/>
                  </a:cubicBezTo>
                  <a:cubicBezTo>
                    <a:pt x="13898" y="5460"/>
                    <a:pt x="12490" y="4809"/>
                    <a:pt x="10843" y="4809"/>
                  </a:cubicBezTo>
                  <a:cubicBezTo>
                    <a:pt x="9197" y="4809"/>
                    <a:pt x="7734" y="5460"/>
                    <a:pt x="6575" y="6762"/>
                  </a:cubicBezTo>
                  <a:cubicBezTo>
                    <a:pt x="5416" y="8065"/>
                    <a:pt x="4810" y="9598"/>
                    <a:pt x="4810" y="11498"/>
                  </a:cubicBezTo>
                  <a:cubicBezTo>
                    <a:pt x="4810" y="12506"/>
                    <a:pt x="5059" y="13514"/>
                    <a:pt x="5481" y="14396"/>
                  </a:cubicBezTo>
                  <a:cubicBezTo>
                    <a:pt x="5904" y="15279"/>
                    <a:pt x="6521" y="16108"/>
                    <a:pt x="7312" y="16759"/>
                  </a:cubicBezTo>
                  <a:cubicBezTo>
                    <a:pt x="7377" y="16822"/>
                    <a:pt x="7496" y="16875"/>
                    <a:pt x="7680" y="16875"/>
                  </a:cubicBezTo>
                  <a:lnTo>
                    <a:pt x="7799" y="16875"/>
                  </a:lnTo>
                  <a:cubicBezTo>
                    <a:pt x="7919" y="16875"/>
                    <a:pt x="7984" y="16812"/>
                    <a:pt x="8049" y="16696"/>
                  </a:cubicBezTo>
                  <a:cubicBezTo>
                    <a:pt x="8114" y="16581"/>
                    <a:pt x="8114" y="16402"/>
                    <a:pt x="8114" y="16224"/>
                  </a:cubicBezTo>
                  <a:lnTo>
                    <a:pt x="8114" y="11488"/>
                  </a:lnTo>
                  <a:cubicBezTo>
                    <a:pt x="8114" y="11309"/>
                    <a:pt x="8179" y="11131"/>
                    <a:pt x="8298" y="11015"/>
                  </a:cubicBezTo>
                  <a:cubicBezTo>
                    <a:pt x="8417" y="10900"/>
                    <a:pt x="8601" y="10837"/>
                    <a:pt x="8785" y="10837"/>
                  </a:cubicBezTo>
                  <a:lnTo>
                    <a:pt x="11472" y="10837"/>
                  </a:lnTo>
                  <a:cubicBezTo>
                    <a:pt x="11656" y="10837"/>
                    <a:pt x="11840" y="10900"/>
                    <a:pt x="11959" y="11015"/>
                  </a:cubicBezTo>
                  <a:cubicBezTo>
                    <a:pt x="12078" y="11131"/>
                    <a:pt x="12143" y="11309"/>
                    <a:pt x="12143" y="11488"/>
                  </a:cubicBezTo>
                  <a:lnTo>
                    <a:pt x="12143" y="20949"/>
                  </a:lnTo>
                  <a:cubicBezTo>
                    <a:pt x="12143" y="21127"/>
                    <a:pt x="12078" y="21306"/>
                    <a:pt x="11959" y="21421"/>
                  </a:cubicBezTo>
                  <a:cubicBezTo>
                    <a:pt x="11840" y="21537"/>
                    <a:pt x="11656" y="21600"/>
                    <a:pt x="11472" y="21600"/>
                  </a:cubicBezTo>
                  <a:lnTo>
                    <a:pt x="5860" y="21600"/>
                  </a:lnTo>
                  <a:cubicBezTo>
                    <a:pt x="5741" y="21600"/>
                    <a:pt x="5676" y="21600"/>
                    <a:pt x="5557" y="21537"/>
                  </a:cubicBezTo>
                  <a:cubicBezTo>
                    <a:pt x="3726" y="20350"/>
                    <a:pt x="2383" y="18933"/>
                    <a:pt x="1408" y="17158"/>
                  </a:cubicBezTo>
                  <a:cubicBezTo>
                    <a:pt x="433" y="15447"/>
                    <a:pt x="0" y="13546"/>
                    <a:pt x="0" y="11477"/>
                  </a:cubicBezTo>
                  <a:cubicBezTo>
                    <a:pt x="0" y="8285"/>
                    <a:pt x="1040" y="5618"/>
                    <a:pt x="3109" y="3371"/>
                  </a:cubicBezTo>
                  <a:cubicBezTo>
                    <a:pt x="5243" y="1124"/>
                    <a:pt x="7810" y="0"/>
                    <a:pt x="10800" y="0"/>
                  </a:cubicBezTo>
                  <a:cubicBezTo>
                    <a:pt x="13790" y="0"/>
                    <a:pt x="16411" y="1124"/>
                    <a:pt x="18491" y="3434"/>
                  </a:cubicBezTo>
                  <a:cubicBezTo>
                    <a:pt x="20571" y="5502"/>
                    <a:pt x="21600" y="8222"/>
                    <a:pt x="21600" y="11362"/>
                  </a:cubicBezTo>
                  <a:close/>
                </a:path>
              </a:pathLst>
            </a:custGeom>
            <a:solidFill>
              <a:srgbClr val="FFFFFF"/>
            </a:solidFill>
            <a:ln w="12700" cap="flat">
              <a:noFill/>
              <a:miter lim="400000"/>
            </a:ln>
            <a:effectLst/>
          </p:spPr>
          <p:txBody>
            <a:bodyPr wrap="square" lIns="45719" tIns="45719" rIns="45719" bIns="45719" numCol="1" anchor="ctr">
              <a:noAutofit/>
            </a:bodyPr>
            <a:lstStyle/>
            <a:p>
              <a:pPr>
                <a:defRPr>
                  <a:solidFill>
                    <a:srgbClr val="FFFFFF"/>
                  </a:solidFill>
                </a:defRPr>
              </a:pPr>
              <a:endParaRPr/>
            </a:p>
          </p:txBody>
        </p:sp>
        <p:sp>
          <p:nvSpPr>
            <p:cNvPr id="274" name="D"/>
            <p:cNvSpPr/>
            <p:nvPr/>
          </p:nvSpPr>
          <p:spPr>
            <a:xfrm>
              <a:off x="165660" y="3086989"/>
              <a:ext cx="125145" cy="126683"/>
            </a:xfrm>
            <a:custGeom>
              <a:avLst/>
              <a:gdLst/>
              <a:ahLst/>
              <a:cxnLst>
                <a:cxn ang="0">
                  <a:pos x="wd2" y="hd2"/>
                </a:cxn>
                <a:cxn ang="5400000">
                  <a:pos x="wd2" y="hd2"/>
                </a:cxn>
                <a:cxn ang="10800000">
                  <a:pos x="wd2" y="hd2"/>
                </a:cxn>
                <a:cxn ang="16200000">
                  <a:pos x="wd2" y="hd2"/>
                </a:cxn>
              </a:cxnLst>
              <a:rect l="0" t="0" r="r" b="b"/>
              <a:pathLst>
                <a:path w="21600" h="21600" extrusionOk="0">
                  <a:moveTo>
                    <a:pt x="0" y="671"/>
                  </a:moveTo>
                  <a:cubicBezTo>
                    <a:pt x="0" y="487"/>
                    <a:pt x="66" y="303"/>
                    <a:pt x="186" y="184"/>
                  </a:cubicBezTo>
                  <a:cubicBezTo>
                    <a:pt x="307" y="65"/>
                    <a:pt x="493" y="0"/>
                    <a:pt x="679" y="0"/>
                  </a:cubicBezTo>
                  <a:lnTo>
                    <a:pt x="20921" y="0"/>
                  </a:lnTo>
                  <a:cubicBezTo>
                    <a:pt x="21107" y="0"/>
                    <a:pt x="21293" y="65"/>
                    <a:pt x="21414" y="184"/>
                  </a:cubicBezTo>
                  <a:cubicBezTo>
                    <a:pt x="21534" y="303"/>
                    <a:pt x="21600" y="487"/>
                    <a:pt x="21600" y="671"/>
                  </a:cubicBezTo>
                  <a:lnTo>
                    <a:pt x="21600" y="10740"/>
                  </a:lnTo>
                  <a:cubicBezTo>
                    <a:pt x="21600" y="13729"/>
                    <a:pt x="20548" y="16295"/>
                    <a:pt x="18456" y="18428"/>
                  </a:cubicBezTo>
                  <a:cubicBezTo>
                    <a:pt x="16364" y="20561"/>
                    <a:pt x="13768" y="21600"/>
                    <a:pt x="10800" y="21600"/>
                  </a:cubicBezTo>
                  <a:cubicBezTo>
                    <a:pt x="7832" y="21600"/>
                    <a:pt x="5312" y="20561"/>
                    <a:pt x="3144" y="18428"/>
                  </a:cubicBezTo>
                  <a:cubicBezTo>
                    <a:pt x="1041" y="16295"/>
                    <a:pt x="0" y="13794"/>
                    <a:pt x="0" y="10740"/>
                  </a:cubicBezTo>
                  <a:cubicBezTo>
                    <a:pt x="0" y="10740"/>
                    <a:pt x="0" y="671"/>
                    <a:pt x="0" y="671"/>
                  </a:cubicBezTo>
                  <a:close/>
                  <a:moveTo>
                    <a:pt x="4940" y="5067"/>
                  </a:moveTo>
                  <a:cubicBezTo>
                    <a:pt x="4819" y="5067"/>
                    <a:pt x="4819" y="5316"/>
                    <a:pt x="4819" y="5738"/>
                  </a:cubicBezTo>
                  <a:lnTo>
                    <a:pt x="4819" y="10740"/>
                  </a:lnTo>
                  <a:cubicBezTo>
                    <a:pt x="4819" y="12321"/>
                    <a:pt x="5378" y="13729"/>
                    <a:pt x="6605" y="14822"/>
                  </a:cubicBezTo>
                  <a:cubicBezTo>
                    <a:pt x="7777" y="15981"/>
                    <a:pt x="9201" y="16533"/>
                    <a:pt x="10866" y="16533"/>
                  </a:cubicBezTo>
                  <a:cubicBezTo>
                    <a:pt x="12531" y="16533"/>
                    <a:pt x="13889" y="15981"/>
                    <a:pt x="15061" y="14822"/>
                  </a:cubicBezTo>
                  <a:cubicBezTo>
                    <a:pt x="16233" y="13729"/>
                    <a:pt x="16846" y="12321"/>
                    <a:pt x="16846" y="10740"/>
                  </a:cubicBezTo>
                  <a:lnTo>
                    <a:pt x="16846" y="5738"/>
                  </a:lnTo>
                  <a:cubicBezTo>
                    <a:pt x="16846" y="5554"/>
                    <a:pt x="16781" y="5370"/>
                    <a:pt x="16660" y="5251"/>
                  </a:cubicBezTo>
                  <a:cubicBezTo>
                    <a:pt x="16540" y="5132"/>
                    <a:pt x="16353" y="5067"/>
                    <a:pt x="16167" y="5067"/>
                  </a:cubicBezTo>
                  <a:lnTo>
                    <a:pt x="4940" y="5067"/>
                  </a:lnTo>
                  <a:close/>
                </a:path>
              </a:pathLst>
            </a:custGeom>
            <a:solidFill>
              <a:srgbClr val="FFFFFF"/>
            </a:solidFill>
            <a:ln w="12700" cap="flat">
              <a:noFill/>
              <a:miter lim="400000"/>
            </a:ln>
            <a:effectLst/>
          </p:spPr>
          <p:txBody>
            <a:bodyPr wrap="square" lIns="45719" tIns="45719" rIns="45719" bIns="45719" numCol="1" anchor="ctr">
              <a:noAutofit/>
            </a:bodyPr>
            <a:lstStyle/>
            <a:p>
              <a:pPr>
                <a:defRPr>
                  <a:solidFill>
                    <a:srgbClr val="FFFFFF"/>
                  </a:solidFill>
                </a:defRPr>
              </a:pPr>
              <a:endParaRPr/>
            </a:p>
          </p:txBody>
        </p:sp>
        <p:sp>
          <p:nvSpPr>
            <p:cNvPr id="275" name="I"/>
            <p:cNvSpPr/>
            <p:nvPr/>
          </p:nvSpPr>
          <p:spPr>
            <a:xfrm>
              <a:off x="165660" y="3010725"/>
              <a:ext cx="125145" cy="29719"/>
            </a:xfrm>
            <a:custGeom>
              <a:avLst/>
              <a:gdLst/>
              <a:ahLst/>
              <a:cxnLst>
                <a:cxn ang="0">
                  <a:pos x="wd2" y="hd2"/>
                </a:cxn>
                <a:cxn ang="5400000">
                  <a:pos x="wd2" y="hd2"/>
                </a:cxn>
                <a:cxn ang="10800000">
                  <a:pos x="wd2" y="hd2"/>
                </a:cxn>
                <a:cxn ang="16200000">
                  <a:pos x="wd2" y="hd2"/>
                </a:cxn>
              </a:cxnLst>
              <a:rect l="0" t="0" r="r" b="b"/>
              <a:pathLst>
                <a:path w="21600" h="21600" extrusionOk="0">
                  <a:moveTo>
                    <a:pt x="679" y="21600"/>
                  </a:moveTo>
                  <a:cubicBezTo>
                    <a:pt x="493" y="21600"/>
                    <a:pt x="307" y="21323"/>
                    <a:pt x="186" y="20815"/>
                  </a:cubicBezTo>
                  <a:cubicBezTo>
                    <a:pt x="66" y="20308"/>
                    <a:pt x="0" y="19523"/>
                    <a:pt x="0" y="18738"/>
                  </a:cubicBezTo>
                  <a:lnTo>
                    <a:pt x="0" y="2862"/>
                  </a:lnTo>
                  <a:cubicBezTo>
                    <a:pt x="0" y="2077"/>
                    <a:pt x="66" y="1292"/>
                    <a:pt x="186" y="785"/>
                  </a:cubicBezTo>
                  <a:cubicBezTo>
                    <a:pt x="307" y="277"/>
                    <a:pt x="493" y="0"/>
                    <a:pt x="679" y="0"/>
                  </a:cubicBezTo>
                  <a:lnTo>
                    <a:pt x="20921" y="0"/>
                  </a:lnTo>
                  <a:cubicBezTo>
                    <a:pt x="21107" y="0"/>
                    <a:pt x="21293" y="277"/>
                    <a:pt x="21414" y="785"/>
                  </a:cubicBezTo>
                  <a:cubicBezTo>
                    <a:pt x="21534" y="1292"/>
                    <a:pt x="21600" y="2077"/>
                    <a:pt x="21600" y="2862"/>
                  </a:cubicBezTo>
                  <a:lnTo>
                    <a:pt x="21600" y="18738"/>
                  </a:lnTo>
                  <a:cubicBezTo>
                    <a:pt x="21600" y="19523"/>
                    <a:pt x="21534" y="20308"/>
                    <a:pt x="21414" y="20815"/>
                  </a:cubicBezTo>
                  <a:cubicBezTo>
                    <a:pt x="21293" y="21323"/>
                    <a:pt x="21107" y="21600"/>
                    <a:pt x="20921" y="21600"/>
                  </a:cubicBezTo>
                  <a:lnTo>
                    <a:pt x="679" y="21600"/>
                  </a:lnTo>
                  <a:close/>
                </a:path>
              </a:pathLst>
            </a:custGeom>
            <a:solidFill>
              <a:srgbClr val="FFFFFF"/>
            </a:solidFill>
            <a:ln w="12700" cap="flat">
              <a:noFill/>
              <a:miter lim="400000"/>
            </a:ln>
            <a:effectLst/>
          </p:spPr>
          <p:txBody>
            <a:bodyPr wrap="square" lIns="45719" tIns="45719" rIns="45719" bIns="45719" numCol="1" anchor="ctr">
              <a:noAutofit/>
            </a:bodyPr>
            <a:lstStyle/>
            <a:p>
              <a:pPr>
                <a:defRPr>
                  <a:solidFill>
                    <a:srgbClr val="FFFFFF"/>
                  </a:solidFill>
                </a:defRPr>
              </a:pPr>
              <a:endParaRPr/>
            </a:p>
          </p:txBody>
        </p:sp>
        <p:sp>
          <p:nvSpPr>
            <p:cNvPr id="276" name="R"/>
            <p:cNvSpPr/>
            <p:nvPr/>
          </p:nvSpPr>
          <p:spPr>
            <a:xfrm>
              <a:off x="164835" y="2844038"/>
              <a:ext cx="126351" cy="123762"/>
            </a:xfrm>
            <a:custGeom>
              <a:avLst/>
              <a:gdLst/>
              <a:ahLst/>
              <a:cxnLst>
                <a:cxn ang="0">
                  <a:pos x="wd2" y="hd2"/>
                </a:cxn>
                <a:cxn ang="5400000">
                  <a:pos x="wd2" y="hd2"/>
                </a:cxn>
                <a:cxn ang="10800000">
                  <a:pos x="wd2" y="hd2"/>
                </a:cxn>
                <a:cxn ang="16200000">
                  <a:pos x="wd2" y="hd2"/>
                </a:cxn>
              </a:cxnLst>
              <a:rect l="0" t="0" r="r" b="b"/>
              <a:pathLst>
                <a:path w="21600" h="21600" extrusionOk="0">
                  <a:moveTo>
                    <a:pt x="6802" y="16679"/>
                  </a:moveTo>
                  <a:cubicBezTo>
                    <a:pt x="6987" y="16557"/>
                    <a:pt x="7171" y="16424"/>
                    <a:pt x="7355" y="16424"/>
                  </a:cubicBezTo>
                  <a:cubicBezTo>
                    <a:pt x="7540" y="16424"/>
                    <a:pt x="7659" y="16491"/>
                    <a:pt x="7779" y="16613"/>
                  </a:cubicBezTo>
                  <a:cubicBezTo>
                    <a:pt x="7898" y="16735"/>
                    <a:pt x="8028" y="16868"/>
                    <a:pt x="8082" y="17045"/>
                  </a:cubicBezTo>
                  <a:cubicBezTo>
                    <a:pt x="8505" y="18231"/>
                    <a:pt x="9178" y="19173"/>
                    <a:pt x="10100" y="19982"/>
                  </a:cubicBezTo>
                  <a:cubicBezTo>
                    <a:pt x="11326" y="21046"/>
                    <a:pt x="12791" y="21600"/>
                    <a:pt x="14505" y="21600"/>
                  </a:cubicBezTo>
                  <a:cubicBezTo>
                    <a:pt x="16458" y="21600"/>
                    <a:pt x="18107" y="20846"/>
                    <a:pt x="19517" y="19417"/>
                  </a:cubicBezTo>
                  <a:cubicBezTo>
                    <a:pt x="20927" y="17976"/>
                    <a:pt x="21600" y="16236"/>
                    <a:pt x="21600" y="14175"/>
                  </a:cubicBezTo>
                  <a:lnTo>
                    <a:pt x="21600" y="687"/>
                  </a:lnTo>
                  <a:cubicBezTo>
                    <a:pt x="21600" y="499"/>
                    <a:pt x="21535" y="310"/>
                    <a:pt x="21416" y="188"/>
                  </a:cubicBezTo>
                  <a:cubicBezTo>
                    <a:pt x="21296" y="66"/>
                    <a:pt x="21112" y="0"/>
                    <a:pt x="20927" y="0"/>
                  </a:cubicBezTo>
                  <a:lnTo>
                    <a:pt x="814" y="0"/>
                  </a:lnTo>
                  <a:cubicBezTo>
                    <a:pt x="629" y="0"/>
                    <a:pt x="445" y="66"/>
                    <a:pt x="325" y="188"/>
                  </a:cubicBezTo>
                  <a:cubicBezTo>
                    <a:pt x="206" y="310"/>
                    <a:pt x="141" y="499"/>
                    <a:pt x="141" y="687"/>
                  </a:cubicBezTo>
                  <a:lnTo>
                    <a:pt x="141" y="4500"/>
                  </a:lnTo>
                  <a:cubicBezTo>
                    <a:pt x="141" y="4688"/>
                    <a:pt x="206" y="4876"/>
                    <a:pt x="325" y="4998"/>
                  </a:cubicBezTo>
                  <a:cubicBezTo>
                    <a:pt x="445" y="5120"/>
                    <a:pt x="629" y="5187"/>
                    <a:pt x="814" y="5187"/>
                  </a:cubicBezTo>
                  <a:lnTo>
                    <a:pt x="16458" y="5187"/>
                  </a:lnTo>
                  <a:cubicBezTo>
                    <a:pt x="16642" y="5187"/>
                    <a:pt x="16827" y="5253"/>
                    <a:pt x="16946" y="5375"/>
                  </a:cubicBezTo>
                  <a:cubicBezTo>
                    <a:pt x="17065" y="5497"/>
                    <a:pt x="17130" y="5685"/>
                    <a:pt x="17130" y="5874"/>
                  </a:cubicBezTo>
                  <a:lnTo>
                    <a:pt x="17130" y="13432"/>
                  </a:lnTo>
                  <a:cubicBezTo>
                    <a:pt x="17130" y="14308"/>
                    <a:pt x="16881" y="15050"/>
                    <a:pt x="16393" y="15560"/>
                  </a:cubicBezTo>
                  <a:cubicBezTo>
                    <a:pt x="15904" y="16059"/>
                    <a:pt x="15297" y="16314"/>
                    <a:pt x="14559" y="16314"/>
                  </a:cubicBezTo>
                  <a:cubicBezTo>
                    <a:pt x="13821" y="16314"/>
                    <a:pt x="13214" y="16059"/>
                    <a:pt x="12726" y="15560"/>
                  </a:cubicBezTo>
                  <a:cubicBezTo>
                    <a:pt x="12237" y="15061"/>
                    <a:pt x="11988" y="14374"/>
                    <a:pt x="11988" y="13432"/>
                  </a:cubicBezTo>
                  <a:lnTo>
                    <a:pt x="11988" y="9875"/>
                  </a:lnTo>
                  <a:cubicBezTo>
                    <a:pt x="11988" y="9808"/>
                    <a:pt x="11923" y="9753"/>
                    <a:pt x="11869" y="9753"/>
                  </a:cubicBezTo>
                  <a:lnTo>
                    <a:pt x="7464" y="9753"/>
                  </a:lnTo>
                  <a:cubicBezTo>
                    <a:pt x="7345" y="9753"/>
                    <a:pt x="7214" y="9819"/>
                    <a:pt x="7095" y="9875"/>
                  </a:cubicBezTo>
                  <a:cubicBezTo>
                    <a:pt x="6976" y="9930"/>
                    <a:pt x="250" y="15804"/>
                    <a:pt x="250" y="15804"/>
                  </a:cubicBezTo>
                  <a:cubicBezTo>
                    <a:pt x="130" y="15926"/>
                    <a:pt x="0" y="16059"/>
                    <a:pt x="0" y="16236"/>
                  </a:cubicBezTo>
                  <a:lnTo>
                    <a:pt x="0" y="20292"/>
                  </a:lnTo>
                  <a:cubicBezTo>
                    <a:pt x="0" y="20603"/>
                    <a:pt x="65" y="20857"/>
                    <a:pt x="250" y="21046"/>
                  </a:cubicBezTo>
                  <a:cubicBezTo>
                    <a:pt x="434" y="21234"/>
                    <a:pt x="618" y="21301"/>
                    <a:pt x="857" y="21301"/>
                  </a:cubicBezTo>
                  <a:cubicBezTo>
                    <a:pt x="1096" y="21301"/>
                    <a:pt x="1345" y="21179"/>
                    <a:pt x="1530" y="21046"/>
                  </a:cubicBezTo>
                  <a:cubicBezTo>
                    <a:pt x="3244" y="19672"/>
                    <a:pt x="4947" y="18231"/>
                    <a:pt x="6791" y="16679"/>
                  </a:cubicBezTo>
                  <a:close/>
                </a:path>
              </a:pathLst>
            </a:custGeom>
            <a:solidFill>
              <a:srgbClr val="FFFFFF"/>
            </a:solidFill>
            <a:ln w="12700" cap="flat">
              <a:noFill/>
              <a:miter lim="400000"/>
            </a:ln>
            <a:effectLst/>
          </p:spPr>
          <p:txBody>
            <a:bodyPr wrap="square" lIns="45719" tIns="45719" rIns="45719" bIns="45719" numCol="1" anchor="ctr">
              <a:noAutofit/>
            </a:bodyPr>
            <a:lstStyle/>
            <a:p>
              <a:pPr>
                <a:defRPr>
                  <a:solidFill>
                    <a:srgbClr val="FFFFFF"/>
                  </a:solidFill>
                </a:defRPr>
              </a:pPr>
              <a:endParaRPr/>
            </a:p>
          </p:txBody>
        </p:sp>
        <p:sp>
          <p:nvSpPr>
            <p:cNvPr id="277" name="B"/>
            <p:cNvSpPr/>
            <p:nvPr/>
          </p:nvSpPr>
          <p:spPr>
            <a:xfrm>
              <a:off x="165343" y="2675572"/>
              <a:ext cx="125462" cy="126303"/>
            </a:xfrm>
            <a:custGeom>
              <a:avLst/>
              <a:gdLst/>
              <a:ahLst/>
              <a:cxnLst>
                <a:cxn ang="0">
                  <a:pos x="wd2" y="hd2"/>
                </a:cxn>
                <a:cxn ang="5400000">
                  <a:pos x="wd2" y="hd2"/>
                </a:cxn>
                <a:cxn ang="10800000">
                  <a:pos x="wd2" y="hd2"/>
                </a:cxn>
                <a:cxn ang="16200000">
                  <a:pos x="wd2" y="hd2"/>
                </a:cxn>
              </a:cxnLst>
              <a:rect l="0" t="0" r="r" b="b"/>
              <a:pathLst>
                <a:path w="21600" h="21600" extrusionOk="0">
                  <a:moveTo>
                    <a:pt x="20923" y="0"/>
                  </a:moveTo>
                  <a:cubicBezTo>
                    <a:pt x="21108" y="0"/>
                    <a:pt x="21294" y="65"/>
                    <a:pt x="21414" y="185"/>
                  </a:cubicBezTo>
                  <a:cubicBezTo>
                    <a:pt x="21534" y="304"/>
                    <a:pt x="21600" y="489"/>
                    <a:pt x="21600" y="673"/>
                  </a:cubicBezTo>
                  <a:lnTo>
                    <a:pt x="21600" y="13890"/>
                  </a:lnTo>
                  <a:cubicBezTo>
                    <a:pt x="21600" y="15725"/>
                    <a:pt x="20988" y="17310"/>
                    <a:pt x="19688" y="18603"/>
                  </a:cubicBezTo>
                  <a:cubicBezTo>
                    <a:pt x="18399" y="19949"/>
                    <a:pt x="16793" y="20557"/>
                    <a:pt x="15012" y="20557"/>
                  </a:cubicBezTo>
                  <a:cubicBezTo>
                    <a:pt x="14455" y="20557"/>
                    <a:pt x="13908" y="20492"/>
                    <a:pt x="13351" y="20308"/>
                  </a:cubicBezTo>
                  <a:cubicBezTo>
                    <a:pt x="12794" y="20123"/>
                    <a:pt x="12302" y="19938"/>
                    <a:pt x="11876" y="19634"/>
                  </a:cubicBezTo>
                  <a:cubicBezTo>
                    <a:pt x="11756" y="19569"/>
                    <a:pt x="11625" y="19515"/>
                    <a:pt x="11450" y="19515"/>
                  </a:cubicBezTo>
                  <a:cubicBezTo>
                    <a:pt x="11275" y="19515"/>
                    <a:pt x="11079" y="19580"/>
                    <a:pt x="10958" y="19765"/>
                  </a:cubicBezTo>
                  <a:cubicBezTo>
                    <a:pt x="10467" y="20319"/>
                    <a:pt x="9789" y="20807"/>
                    <a:pt x="8992" y="21111"/>
                  </a:cubicBezTo>
                  <a:cubicBezTo>
                    <a:pt x="8194" y="21415"/>
                    <a:pt x="7397" y="21600"/>
                    <a:pt x="6588" y="21600"/>
                  </a:cubicBezTo>
                  <a:cubicBezTo>
                    <a:pt x="4807" y="21600"/>
                    <a:pt x="3267" y="20927"/>
                    <a:pt x="1912" y="19645"/>
                  </a:cubicBezTo>
                  <a:cubicBezTo>
                    <a:pt x="623" y="18364"/>
                    <a:pt x="0" y="16767"/>
                    <a:pt x="0" y="14932"/>
                  </a:cubicBezTo>
                  <a:lnTo>
                    <a:pt x="0" y="673"/>
                  </a:lnTo>
                  <a:cubicBezTo>
                    <a:pt x="0" y="489"/>
                    <a:pt x="66" y="304"/>
                    <a:pt x="186" y="185"/>
                  </a:cubicBezTo>
                  <a:cubicBezTo>
                    <a:pt x="306" y="65"/>
                    <a:pt x="492" y="0"/>
                    <a:pt x="677" y="0"/>
                  </a:cubicBezTo>
                  <a:lnTo>
                    <a:pt x="20934" y="0"/>
                  </a:lnTo>
                  <a:close/>
                  <a:moveTo>
                    <a:pt x="12980" y="13640"/>
                  </a:moveTo>
                  <a:cubicBezTo>
                    <a:pt x="12980" y="14194"/>
                    <a:pt x="13165" y="14682"/>
                    <a:pt x="13592" y="15052"/>
                  </a:cubicBezTo>
                  <a:cubicBezTo>
                    <a:pt x="14018" y="15421"/>
                    <a:pt x="14520" y="15605"/>
                    <a:pt x="15066" y="15605"/>
                  </a:cubicBezTo>
                  <a:cubicBezTo>
                    <a:pt x="15613" y="15605"/>
                    <a:pt x="16115" y="15421"/>
                    <a:pt x="16487" y="15052"/>
                  </a:cubicBezTo>
                  <a:cubicBezTo>
                    <a:pt x="16913" y="14682"/>
                    <a:pt x="17099" y="14194"/>
                    <a:pt x="17099" y="13640"/>
                  </a:cubicBezTo>
                  <a:lnTo>
                    <a:pt x="17099" y="5810"/>
                  </a:lnTo>
                  <a:cubicBezTo>
                    <a:pt x="17099" y="5625"/>
                    <a:pt x="17033" y="5441"/>
                    <a:pt x="16913" y="5321"/>
                  </a:cubicBezTo>
                  <a:cubicBezTo>
                    <a:pt x="16793" y="5202"/>
                    <a:pt x="16607" y="5137"/>
                    <a:pt x="16421" y="5137"/>
                  </a:cubicBezTo>
                  <a:lnTo>
                    <a:pt x="13646" y="5137"/>
                  </a:lnTo>
                  <a:cubicBezTo>
                    <a:pt x="13460" y="5137"/>
                    <a:pt x="13275" y="5202"/>
                    <a:pt x="13154" y="5321"/>
                  </a:cubicBezTo>
                  <a:cubicBezTo>
                    <a:pt x="13034" y="5441"/>
                    <a:pt x="12969" y="5625"/>
                    <a:pt x="12969" y="5810"/>
                  </a:cubicBezTo>
                  <a:cubicBezTo>
                    <a:pt x="12969" y="5810"/>
                    <a:pt x="12969" y="13640"/>
                    <a:pt x="12969" y="13640"/>
                  </a:cubicBezTo>
                  <a:close/>
                  <a:moveTo>
                    <a:pt x="4545" y="14498"/>
                  </a:moveTo>
                  <a:cubicBezTo>
                    <a:pt x="4545" y="15052"/>
                    <a:pt x="4731" y="15540"/>
                    <a:pt x="5157" y="15964"/>
                  </a:cubicBezTo>
                  <a:cubicBezTo>
                    <a:pt x="5583" y="16387"/>
                    <a:pt x="6086" y="16572"/>
                    <a:pt x="6577" y="16572"/>
                  </a:cubicBezTo>
                  <a:cubicBezTo>
                    <a:pt x="7134" y="16572"/>
                    <a:pt x="7681" y="16387"/>
                    <a:pt x="8052" y="15964"/>
                  </a:cubicBezTo>
                  <a:cubicBezTo>
                    <a:pt x="8424" y="15540"/>
                    <a:pt x="8664" y="15106"/>
                    <a:pt x="8664" y="14498"/>
                  </a:cubicBezTo>
                  <a:lnTo>
                    <a:pt x="8664" y="5810"/>
                  </a:lnTo>
                  <a:cubicBezTo>
                    <a:pt x="8664" y="5625"/>
                    <a:pt x="8598" y="5441"/>
                    <a:pt x="8478" y="5321"/>
                  </a:cubicBezTo>
                  <a:cubicBezTo>
                    <a:pt x="8358" y="5202"/>
                    <a:pt x="8172" y="5137"/>
                    <a:pt x="7987" y="5137"/>
                  </a:cubicBezTo>
                  <a:lnTo>
                    <a:pt x="5212" y="5137"/>
                  </a:lnTo>
                  <a:cubicBezTo>
                    <a:pt x="5026" y="5137"/>
                    <a:pt x="4840" y="5202"/>
                    <a:pt x="4720" y="5321"/>
                  </a:cubicBezTo>
                  <a:cubicBezTo>
                    <a:pt x="4600" y="5441"/>
                    <a:pt x="4534" y="5625"/>
                    <a:pt x="4534" y="5810"/>
                  </a:cubicBezTo>
                  <a:cubicBezTo>
                    <a:pt x="4534" y="5810"/>
                    <a:pt x="4534" y="14498"/>
                    <a:pt x="4534" y="14498"/>
                  </a:cubicBezTo>
                  <a:close/>
                </a:path>
              </a:pathLst>
            </a:custGeom>
            <a:solidFill>
              <a:srgbClr val="FFFFFF"/>
            </a:solidFill>
            <a:ln w="12700" cap="flat">
              <a:noFill/>
              <a:miter lim="400000"/>
            </a:ln>
            <a:effectLst/>
          </p:spPr>
          <p:txBody>
            <a:bodyPr wrap="square" lIns="45719" tIns="45719" rIns="45719" bIns="45719" numCol="1" anchor="ctr">
              <a:noAutofit/>
            </a:bodyPr>
            <a:lstStyle/>
            <a:p>
              <a:pPr>
                <a:defRPr>
                  <a:solidFill>
                    <a:srgbClr val="FFFFFF"/>
                  </a:solidFill>
                </a:defRPr>
              </a:pPr>
              <a:endParaRPr/>
            </a:p>
          </p:txBody>
        </p:sp>
        <p:sp>
          <p:nvSpPr>
            <p:cNvPr id="278" name="E"/>
            <p:cNvSpPr/>
            <p:nvPr/>
          </p:nvSpPr>
          <p:spPr>
            <a:xfrm>
              <a:off x="257551" y="2586482"/>
              <a:ext cx="34333" cy="45784"/>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lnTo>
                    <a:pt x="21600" y="0"/>
                  </a:lnTo>
                  <a:lnTo>
                    <a:pt x="21600" y="3895"/>
                  </a:lnTo>
                  <a:lnTo>
                    <a:pt x="5390" y="3895"/>
                  </a:lnTo>
                  <a:lnTo>
                    <a:pt x="5390" y="8778"/>
                  </a:lnTo>
                  <a:lnTo>
                    <a:pt x="20921" y="8778"/>
                  </a:lnTo>
                  <a:lnTo>
                    <a:pt x="20921" y="12493"/>
                  </a:lnTo>
                  <a:lnTo>
                    <a:pt x="5390" y="12493"/>
                  </a:lnTo>
                  <a:lnTo>
                    <a:pt x="5390" y="17376"/>
                  </a:lnTo>
                  <a:lnTo>
                    <a:pt x="21600" y="17376"/>
                  </a:lnTo>
                  <a:lnTo>
                    <a:pt x="21600" y="21600"/>
                  </a:lnTo>
                  <a:close/>
                </a:path>
              </a:pathLst>
            </a:custGeom>
            <a:solidFill>
              <a:srgbClr val="FFFFFF"/>
            </a:solidFill>
            <a:ln w="12700" cap="flat">
              <a:noFill/>
              <a:miter lim="400000"/>
            </a:ln>
            <a:effectLst/>
          </p:spPr>
          <p:txBody>
            <a:bodyPr wrap="square" lIns="45719" tIns="45719" rIns="45719" bIns="45719" numCol="1" anchor="ctr">
              <a:noAutofit/>
            </a:bodyPr>
            <a:lstStyle/>
            <a:p>
              <a:pPr>
                <a:defRPr>
                  <a:solidFill>
                    <a:srgbClr val="FFFFFF"/>
                  </a:solidFill>
                </a:defRPr>
              </a:pPr>
              <a:endParaRPr/>
            </a:p>
          </p:txBody>
        </p:sp>
        <p:sp>
          <p:nvSpPr>
            <p:cNvPr id="279" name="H"/>
            <p:cNvSpPr/>
            <p:nvPr/>
          </p:nvSpPr>
          <p:spPr>
            <a:xfrm>
              <a:off x="210019" y="2586482"/>
              <a:ext cx="39664" cy="45784"/>
            </a:xfrm>
            <a:custGeom>
              <a:avLst/>
              <a:gdLst/>
              <a:ahLst/>
              <a:cxnLst>
                <a:cxn ang="0">
                  <a:pos x="wd2" y="hd2"/>
                </a:cxn>
                <a:cxn ang="5400000">
                  <a:pos x="wd2" y="hd2"/>
                </a:cxn>
                <a:cxn ang="10800000">
                  <a:pos x="wd2" y="hd2"/>
                </a:cxn>
                <a:cxn ang="16200000">
                  <a:pos x="wd2" y="hd2"/>
                </a:cxn>
              </a:cxnLst>
              <a:rect l="0" t="0" r="r" b="b"/>
              <a:pathLst>
                <a:path w="21600" h="21600" extrusionOk="0">
                  <a:moveTo>
                    <a:pt x="16934" y="21600"/>
                  </a:moveTo>
                  <a:lnTo>
                    <a:pt x="16934" y="12822"/>
                  </a:lnTo>
                  <a:lnTo>
                    <a:pt x="4666" y="12822"/>
                  </a:lnTo>
                  <a:lnTo>
                    <a:pt x="4666" y="21600"/>
                  </a:lnTo>
                  <a:lnTo>
                    <a:pt x="0" y="21600"/>
                  </a:lnTo>
                  <a:lnTo>
                    <a:pt x="0" y="0"/>
                  </a:lnTo>
                  <a:lnTo>
                    <a:pt x="4666" y="0"/>
                  </a:lnTo>
                  <a:lnTo>
                    <a:pt x="4666" y="9107"/>
                  </a:lnTo>
                  <a:lnTo>
                    <a:pt x="16934" y="9107"/>
                  </a:lnTo>
                  <a:lnTo>
                    <a:pt x="16934" y="0"/>
                  </a:lnTo>
                  <a:lnTo>
                    <a:pt x="21600" y="0"/>
                  </a:lnTo>
                  <a:lnTo>
                    <a:pt x="21600" y="21600"/>
                  </a:lnTo>
                  <a:lnTo>
                    <a:pt x="16934" y="21600"/>
                  </a:lnTo>
                  <a:close/>
                </a:path>
              </a:pathLst>
            </a:custGeom>
            <a:solidFill>
              <a:srgbClr val="FFFFFF"/>
            </a:solidFill>
            <a:ln w="12700" cap="flat">
              <a:noFill/>
              <a:miter lim="400000"/>
            </a:ln>
            <a:effectLst/>
          </p:spPr>
          <p:txBody>
            <a:bodyPr wrap="square" lIns="45719" tIns="45719" rIns="45719" bIns="45719" numCol="1" anchor="ctr">
              <a:noAutofit/>
            </a:bodyPr>
            <a:lstStyle/>
            <a:p>
              <a:pPr>
                <a:defRPr>
                  <a:solidFill>
                    <a:srgbClr val="FFFFFF"/>
                  </a:solidFill>
                </a:defRPr>
              </a:pPr>
              <a:endParaRPr/>
            </a:p>
          </p:txBody>
        </p:sp>
        <p:sp>
          <p:nvSpPr>
            <p:cNvPr id="280" name="T"/>
            <p:cNvSpPr/>
            <p:nvPr/>
          </p:nvSpPr>
          <p:spPr>
            <a:xfrm>
              <a:off x="167119" y="2586482"/>
              <a:ext cx="37570" cy="45784"/>
            </a:xfrm>
            <a:custGeom>
              <a:avLst/>
              <a:gdLst/>
              <a:ahLst/>
              <a:cxnLst>
                <a:cxn ang="0">
                  <a:pos x="wd2" y="hd2"/>
                </a:cxn>
                <a:cxn ang="5400000">
                  <a:pos x="wd2" y="hd2"/>
                </a:cxn>
                <a:cxn ang="10800000">
                  <a:pos x="wd2" y="hd2"/>
                </a:cxn>
                <a:cxn ang="16200000">
                  <a:pos x="wd2" y="hd2"/>
                </a:cxn>
              </a:cxnLst>
              <a:rect l="0" t="0" r="r" b="b"/>
              <a:pathLst>
                <a:path w="21600" h="21600" extrusionOk="0">
                  <a:moveTo>
                    <a:pt x="8428" y="3715"/>
                  </a:moveTo>
                  <a:lnTo>
                    <a:pt x="0" y="3715"/>
                  </a:lnTo>
                  <a:lnTo>
                    <a:pt x="0" y="0"/>
                  </a:lnTo>
                  <a:lnTo>
                    <a:pt x="21600" y="0"/>
                  </a:lnTo>
                  <a:lnTo>
                    <a:pt x="21600" y="3715"/>
                  </a:lnTo>
                  <a:lnTo>
                    <a:pt x="13172" y="3715"/>
                  </a:lnTo>
                  <a:lnTo>
                    <a:pt x="13172" y="21600"/>
                  </a:lnTo>
                  <a:lnTo>
                    <a:pt x="8246" y="21600"/>
                  </a:lnTo>
                  <a:lnTo>
                    <a:pt x="8246" y="3715"/>
                  </a:lnTo>
                  <a:lnTo>
                    <a:pt x="8465" y="3715"/>
                  </a:lnTo>
                  <a:close/>
                </a:path>
              </a:pathLst>
            </a:custGeom>
            <a:solidFill>
              <a:srgbClr val="FFFFFF"/>
            </a:solidFill>
            <a:ln w="12700" cap="flat">
              <a:noFill/>
              <a:miter lim="400000"/>
            </a:ln>
            <a:effectLst/>
          </p:spPr>
          <p:txBody>
            <a:bodyPr wrap="square" lIns="45719" tIns="45719" rIns="45719" bIns="45719" numCol="1" anchor="ctr">
              <a:noAutofit/>
            </a:bodyPr>
            <a:lstStyle/>
            <a:p>
              <a:pPr>
                <a:defRPr>
                  <a:solidFill>
                    <a:srgbClr val="FFFFFF"/>
                  </a:solidFill>
                </a:defRPr>
              </a:pPr>
              <a:endParaRPr/>
            </a:p>
          </p:txBody>
        </p:sp>
        <p:sp>
          <p:nvSpPr>
            <p:cNvPr id="281" name="Bridge Graphic"/>
            <p:cNvSpPr/>
            <p:nvPr/>
          </p:nvSpPr>
          <p:spPr>
            <a:xfrm>
              <a:off x="-1" y="0"/>
              <a:ext cx="457032" cy="153459"/>
            </a:xfrm>
            <a:custGeom>
              <a:avLst/>
              <a:gdLst/>
              <a:ahLst/>
              <a:cxnLst>
                <a:cxn ang="0">
                  <a:pos x="wd2" y="hd2"/>
                </a:cxn>
                <a:cxn ang="5400000">
                  <a:pos x="wd2" y="hd2"/>
                </a:cxn>
                <a:cxn ang="10800000">
                  <a:pos x="wd2" y="hd2"/>
                </a:cxn>
                <a:cxn ang="16200000">
                  <a:pos x="wd2" y="hd2"/>
                </a:cxn>
              </a:cxnLst>
              <a:rect l="0" t="0" r="r" b="b"/>
              <a:pathLst>
                <a:path w="21570" h="21535" extrusionOk="0">
                  <a:moveTo>
                    <a:pt x="21469" y="19649"/>
                  </a:moveTo>
                  <a:cubicBezTo>
                    <a:pt x="16033" y="15478"/>
                    <a:pt x="13808" y="5293"/>
                    <a:pt x="13161" y="2139"/>
                  </a:cubicBezTo>
                  <a:lnTo>
                    <a:pt x="13161" y="294"/>
                  </a:lnTo>
                  <a:cubicBezTo>
                    <a:pt x="13161" y="214"/>
                    <a:pt x="13152" y="134"/>
                    <a:pt x="13134" y="80"/>
                  </a:cubicBezTo>
                  <a:cubicBezTo>
                    <a:pt x="13116" y="27"/>
                    <a:pt x="13089" y="0"/>
                    <a:pt x="13062" y="0"/>
                  </a:cubicBezTo>
                  <a:lnTo>
                    <a:pt x="12514" y="0"/>
                  </a:lnTo>
                  <a:cubicBezTo>
                    <a:pt x="12487" y="0"/>
                    <a:pt x="12460" y="27"/>
                    <a:pt x="12442" y="80"/>
                  </a:cubicBezTo>
                  <a:cubicBezTo>
                    <a:pt x="12424" y="134"/>
                    <a:pt x="12415" y="214"/>
                    <a:pt x="12415" y="294"/>
                  </a:cubicBezTo>
                  <a:lnTo>
                    <a:pt x="12415" y="17510"/>
                  </a:lnTo>
                  <a:cubicBezTo>
                    <a:pt x="12110" y="17510"/>
                    <a:pt x="11112" y="17483"/>
                    <a:pt x="10798" y="17483"/>
                  </a:cubicBezTo>
                  <a:lnTo>
                    <a:pt x="10771" y="17483"/>
                  </a:lnTo>
                  <a:cubicBezTo>
                    <a:pt x="10457" y="17483"/>
                    <a:pt x="9459" y="17483"/>
                    <a:pt x="9154" y="17510"/>
                  </a:cubicBezTo>
                  <a:lnTo>
                    <a:pt x="9154" y="294"/>
                  </a:lnTo>
                  <a:cubicBezTo>
                    <a:pt x="9154" y="214"/>
                    <a:pt x="9145" y="134"/>
                    <a:pt x="9127" y="80"/>
                  </a:cubicBezTo>
                  <a:cubicBezTo>
                    <a:pt x="9109" y="27"/>
                    <a:pt x="9082" y="0"/>
                    <a:pt x="9055" y="0"/>
                  </a:cubicBezTo>
                  <a:lnTo>
                    <a:pt x="8507" y="0"/>
                  </a:lnTo>
                  <a:cubicBezTo>
                    <a:pt x="8480" y="0"/>
                    <a:pt x="8453" y="27"/>
                    <a:pt x="8435" y="80"/>
                  </a:cubicBezTo>
                  <a:cubicBezTo>
                    <a:pt x="8417" y="134"/>
                    <a:pt x="8408" y="214"/>
                    <a:pt x="8408" y="294"/>
                  </a:cubicBezTo>
                  <a:lnTo>
                    <a:pt x="8408" y="2139"/>
                  </a:lnTo>
                  <a:cubicBezTo>
                    <a:pt x="7761" y="5293"/>
                    <a:pt x="5533" y="15478"/>
                    <a:pt x="91" y="19649"/>
                  </a:cubicBezTo>
                  <a:cubicBezTo>
                    <a:pt x="-8" y="19729"/>
                    <a:pt x="-17" y="20130"/>
                    <a:pt x="19" y="20718"/>
                  </a:cubicBezTo>
                  <a:cubicBezTo>
                    <a:pt x="55" y="21359"/>
                    <a:pt x="118" y="21600"/>
                    <a:pt x="280" y="21520"/>
                  </a:cubicBezTo>
                  <a:cubicBezTo>
                    <a:pt x="1996" y="20798"/>
                    <a:pt x="3523" y="20237"/>
                    <a:pt x="5239" y="19862"/>
                  </a:cubicBezTo>
                  <a:cubicBezTo>
                    <a:pt x="5239" y="19862"/>
                    <a:pt x="5239" y="19889"/>
                    <a:pt x="5248" y="19889"/>
                  </a:cubicBezTo>
                  <a:cubicBezTo>
                    <a:pt x="5257" y="19889"/>
                    <a:pt x="5266" y="19862"/>
                    <a:pt x="5275" y="19862"/>
                  </a:cubicBezTo>
                  <a:cubicBezTo>
                    <a:pt x="6174" y="19675"/>
                    <a:pt x="7306" y="19542"/>
                    <a:pt x="8411" y="19461"/>
                  </a:cubicBezTo>
                  <a:lnTo>
                    <a:pt x="8411" y="21226"/>
                  </a:lnTo>
                  <a:cubicBezTo>
                    <a:pt x="8411" y="21306"/>
                    <a:pt x="8420" y="21386"/>
                    <a:pt x="8438" y="21440"/>
                  </a:cubicBezTo>
                  <a:cubicBezTo>
                    <a:pt x="8456" y="21493"/>
                    <a:pt x="8483" y="21520"/>
                    <a:pt x="8510" y="21520"/>
                  </a:cubicBezTo>
                  <a:lnTo>
                    <a:pt x="9058" y="21520"/>
                  </a:lnTo>
                  <a:cubicBezTo>
                    <a:pt x="9085" y="21520"/>
                    <a:pt x="9112" y="21493"/>
                    <a:pt x="9130" y="21440"/>
                  </a:cubicBezTo>
                  <a:cubicBezTo>
                    <a:pt x="9148" y="21386"/>
                    <a:pt x="9157" y="21306"/>
                    <a:pt x="9157" y="21226"/>
                  </a:cubicBezTo>
                  <a:lnTo>
                    <a:pt x="9157" y="19408"/>
                  </a:lnTo>
                  <a:cubicBezTo>
                    <a:pt x="9741" y="19381"/>
                    <a:pt x="10298" y="19354"/>
                    <a:pt x="10783" y="19354"/>
                  </a:cubicBezTo>
                  <a:cubicBezTo>
                    <a:pt x="11268" y="19354"/>
                    <a:pt x="11825" y="19381"/>
                    <a:pt x="12409" y="19408"/>
                  </a:cubicBezTo>
                  <a:lnTo>
                    <a:pt x="12409" y="21226"/>
                  </a:lnTo>
                  <a:cubicBezTo>
                    <a:pt x="12409" y="21306"/>
                    <a:pt x="12418" y="21386"/>
                    <a:pt x="12436" y="21440"/>
                  </a:cubicBezTo>
                  <a:cubicBezTo>
                    <a:pt x="12454" y="21493"/>
                    <a:pt x="12481" y="21520"/>
                    <a:pt x="12508" y="21520"/>
                  </a:cubicBezTo>
                  <a:lnTo>
                    <a:pt x="13056" y="21520"/>
                  </a:lnTo>
                  <a:cubicBezTo>
                    <a:pt x="13083" y="21520"/>
                    <a:pt x="13110" y="21493"/>
                    <a:pt x="13128" y="21440"/>
                  </a:cubicBezTo>
                  <a:cubicBezTo>
                    <a:pt x="13146" y="21386"/>
                    <a:pt x="13155" y="21306"/>
                    <a:pt x="13155" y="21226"/>
                  </a:cubicBezTo>
                  <a:lnTo>
                    <a:pt x="13155" y="19461"/>
                  </a:lnTo>
                  <a:cubicBezTo>
                    <a:pt x="14260" y="19542"/>
                    <a:pt x="15392" y="19675"/>
                    <a:pt x="16291" y="19862"/>
                  </a:cubicBezTo>
                  <a:cubicBezTo>
                    <a:pt x="16300" y="19862"/>
                    <a:pt x="16309" y="19889"/>
                    <a:pt x="16318" y="19889"/>
                  </a:cubicBezTo>
                  <a:cubicBezTo>
                    <a:pt x="16318" y="19889"/>
                    <a:pt x="16318" y="19862"/>
                    <a:pt x="16327" y="19862"/>
                  </a:cubicBezTo>
                  <a:cubicBezTo>
                    <a:pt x="18052" y="20210"/>
                    <a:pt x="19579" y="20771"/>
                    <a:pt x="21295" y="21520"/>
                  </a:cubicBezTo>
                  <a:cubicBezTo>
                    <a:pt x="21448" y="21573"/>
                    <a:pt x="21520" y="21359"/>
                    <a:pt x="21556" y="20718"/>
                  </a:cubicBezTo>
                  <a:cubicBezTo>
                    <a:pt x="21583" y="20156"/>
                    <a:pt x="21574" y="19729"/>
                    <a:pt x="21475" y="19649"/>
                  </a:cubicBezTo>
                  <a:close/>
                  <a:moveTo>
                    <a:pt x="8408" y="17563"/>
                  </a:moveTo>
                  <a:cubicBezTo>
                    <a:pt x="7833" y="17617"/>
                    <a:pt x="7258" y="17670"/>
                    <a:pt x="6683" y="17750"/>
                  </a:cubicBezTo>
                  <a:cubicBezTo>
                    <a:pt x="7303" y="16628"/>
                    <a:pt x="7860" y="15318"/>
                    <a:pt x="8408" y="13553"/>
                  </a:cubicBezTo>
                  <a:lnTo>
                    <a:pt x="8408" y="17563"/>
                  </a:lnTo>
                  <a:close/>
                  <a:moveTo>
                    <a:pt x="8408" y="10533"/>
                  </a:moveTo>
                  <a:cubicBezTo>
                    <a:pt x="7402" y="14329"/>
                    <a:pt x="6440" y="16200"/>
                    <a:pt x="5075" y="18018"/>
                  </a:cubicBezTo>
                  <a:cubicBezTo>
                    <a:pt x="4347" y="18178"/>
                    <a:pt x="3610" y="18365"/>
                    <a:pt x="2873" y="18606"/>
                  </a:cubicBezTo>
                  <a:cubicBezTo>
                    <a:pt x="5847" y="14596"/>
                    <a:pt x="7545" y="9116"/>
                    <a:pt x="8408" y="5614"/>
                  </a:cubicBezTo>
                  <a:lnTo>
                    <a:pt x="8408" y="10533"/>
                  </a:lnTo>
                  <a:close/>
                  <a:moveTo>
                    <a:pt x="13161" y="17563"/>
                  </a:moveTo>
                  <a:lnTo>
                    <a:pt x="13161" y="13553"/>
                  </a:lnTo>
                  <a:cubicBezTo>
                    <a:pt x="13709" y="15318"/>
                    <a:pt x="14257" y="16628"/>
                    <a:pt x="14886" y="17750"/>
                  </a:cubicBezTo>
                  <a:cubicBezTo>
                    <a:pt x="14311" y="17670"/>
                    <a:pt x="13736" y="17617"/>
                    <a:pt x="13161" y="17563"/>
                  </a:cubicBezTo>
                  <a:close/>
                  <a:moveTo>
                    <a:pt x="16494" y="18045"/>
                  </a:moveTo>
                  <a:cubicBezTo>
                    <a:pt x="15138" y="16227"/>
                    <a:pt x="14167" y="14355"/>
                    <a:pt x="13161" y="10559"/>
                  </a:cubicBezTo>
                  <a:lnTo>
                    <a:pt x="13161" y="5614"/>
                  </a:lnTo>
                  <a:cubicBezTo>
                    <a:pt x="14033" y="9116"/>
                    <a:pt x="15722" y="14596"/>
                    <a:pt x="18696" y="18606"/>
                  </a:cubicBezTo>
                  <a:cubicBezTo>
                    <a:pt x="17959" y="18392"/>
                    <a:pt x="17222" y="18178"/>
                    <a:pt x="16494" y="18045"/>
                  </a:cubicBezTo>
                  <a:close/>
                </a:path>
              </a:pathLst>
            </a:custGeom>
            <a:solidFill>
              <a:srgbClr val="FFFFFF"/>
            </a:solidFill>
            <a:ln w="12700" cap="flat">
              <a:noFill/>
              <a:miter lim="400000"/>
            </a:ln>
            <a:effectLst/>
          </p:spPr>
          <p:txBody>
            <a:bodyPr wrap="square" lIns="45719" tIns="45719" rIns="45719" bIns="45719" numCol="1" anchor="ctr">
              <a:noAutofit/>
            </a:bodyPr>
            <a:lstStyle/>
            <a:p>
              <a:pPr>
                <a:defRPr>
                  <a:solidFill>
                    <a:srgbClr val="FFFFFF"/>
                  </a:solidFill>
                </a:defRPr>
              </a:pPr>
              <a:endParaRPr/>
            </a:p>
          </p:txBody>
        </p:sp>
      </p:gr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x">
  <p:cSld name="1_Blank with Subheader - Data &amp; AI">
    <p:spTree>
      <p:nvGrpSpPr>
        <p:cNvPr id="1" name=""/>
        <p:cNvGrpSpPr/>
        <p:nvPr/>
      </p:nvGrpSpPr>
      <p:grpSpPr>
        <a:xfrm>
          <a:off x="0" y="0"/>
          <a:ext cx="0" cy="0"/>
          <a:chOff x="0" y="0"/>
          <a:chExt cx="0" cy="0"/>
        </a:xfrm>
      </p:grpSpPr>
      <p:sp>
        <p:nvSpPr>
          <p:cNvPr id="289" name="Body Level One…"/>
          <p:cNvSpPr txBox="1">
            <a:spLocks noGrp="1"/>
          </p:cNvSpPr>
          <p:nvPr>
            <p:ph type="body" sz="quarter" idx="1" hasCustomPrompt="1"/>
          </p:nvPr>
        </p:nvSpPr>
        <p:spPr>
          <a:xfrm>
            <a:off x="1101865" y="358537"/>
            <a:ext cx="3368536" cy="273051"/>
          </a:xfrm>
          <a:prstGeom prst="rect">
            <a:avLst/>
          </a:prstGeom>
        </p:spPr>
        <p:txBody>
          <a:bodyPr/>
          <a:lstStyle>
            <a:lvl1pPr>
              <a:lnSpc>
                <a:spcPct val="90000"/>
              </a:lnSpc>
              <a:spcBef>
                <a:spcPts val="1000"/>
              </a:spcBef>
              <a:defRPr sz="900" cap="all" spc="100">
                <a:solidFill>
                  <a:srgbClr val="242834"/>
                </a:solidFill>
                <a:latin typeface="Avenir Next Demi Bold"/>
                <a:ea typeface="Avenir Next Demi Bold"/>
                <a:cs typeface="Avenir Next Demi Bold"/>
                <a:sym typeface="Avenir Next Demi Bold"/>
              </a:defRPr>
            </a:lvl1pPr>
            <a:lvl2pPr marL="229393" indent="-115093">
              <a:lnSpc>
                <a:spcPct val="90000"/>
              </a:lnSpc>
              <a:spcBef>
                <a:spcPts val="1000"/>
              </a:spcBef>
              <a:defRPr sz="900" cap="all" spc="100">
                <a:solidFill>
                  <a:srgbClr val="242834"/>
                </a:solidFill>
                <a:latin typeface="Avenir Next Demi Bold"/>
                <a:ea typeface="Avenir Next Demi Bold"/>
                <a:cs typeface="Avenir Next Demi Bold"/>
                <a:sym typeface="Avenir Next Demi Bold"/>
              </a:defRPr>
            </a:lvl2pPr>
            <a:lvl3pPr marL="457200" indent="-114300">
              <a:lnSpc>
                <a:spcPct val="90000"/>
              </a:lnSpc>
              <a:spcBef>
                <a:spcPts val="1000"/>
              </a:spcBef>
              <a:defRPr sz="900" cap="all" spc="100">
                <a:solidFill>
                  <a:srgbClr val="242834"/>
                </a:solidFill>
                <a:latin typeface="Avenir Next Demi Bold"/>
                <a:ea typeface="Avenir Next Demi Bold"/>
                <a:cs typeface="Avenir Next Demi Bold"/>
                <a:sym typeface="Avenir Next Demi Bold"/>
              </a:defRPr>
            </a:lvl3pPr>
            <a:lvl4pPr marL="685800" indent="-114300">
              <a:lnSpc>
                <a:spcPct val="90000"/>
              </a:lnSpc>
              <a:spcBef>
                <a:spcPts val="1000"/>
              </a:spcBef>
              <a:defRPr sz="900" cap="all" spc="100">
                <a:solidFill>
                  <a:srgbClr val="242834"/>
                </a:solidFill>
                <a:latin typeface="Avenir Next Demi Bold"/>
                <a:ea typeface="Avenir Next Demi Bold"/>
                <a:cs typeface="Avenir Next Demi Bold"/>
                <a:sym typeface="Avenir Next Demi Bold"/>
              </a:defRPr>
            </a:lvl4pPr>
            <a:lvl5pPr marL="914400" indent="-114300">
              <a:lnSpc>
                <a:spcPct val="90000"/>
              </a:lnSpc>
              <a:spcBef>
                <a:spcPts val="1000"/>
              </a:spcBef>
              <a:defRPr sz="900" cap="all" spc="100">
                <a:solidFill>
                  <a:srgbClr val="242834"/>
                </a:solidFill>
                <a:latin typeface="Avenir Next Demi Bold"/>
                <a:ea typeface="Avenir Next Demi Bold"/>
                <a:cs typeface="Avenir Next Demi Bold"/>
                <a:sym typeface="Avenir Next Demi Bold"/>
              </a:defRPr>
            </a:lvl5pPr>
          </a:lstStyle>
          <a:p>
            <a:r>
              <a:t>SUBHEADER</a:t>
            </a:r>
          </a:p>
          <a:p>
            <a:pPr lvl="1"/>
            <a:endParaRPr/>
          </a:p>
          <a:p>
            <a:pPr lvl="2"/>
            <a:endParaRPr/>
          </a:p>
          <a:p>
            <a:pPr lvl="3"/>
            <a:endParaRPr/>
          </a:p>
          <a:p>
            <a:pPr lvl="4"/>
            <a:endParaRPr/>
          </a:p>
        </p:txBody>
      </p:sp>
      <p:sp>
        <p:nvSpPr>
          <p:cNvPr id="290" name="Slide Number"/>
          <p:cNvSpPr txBox="1">
            <a:spLocks noGrp="1"/>
          </p:cNvSpPr>
          <p:nvPr>
            <p:ph type="sldNum" sz="quarter" idx="2"/>
          </p:nvPr>
        </p:nvSpPr>
        <p:spPr>
          <a:prstGeom prst="rect">
            <a:avLst/>
          </a:prstGeom>
        </p:spPr>
        <p:txBody>
          <a:bodyPr/>
          <a:lstStyle/>
          <a:p>
            <a:fld id="{86CB4B4D-7CA3-9044-876B-883B54F8677D}" type="slidenum">
              <a:t>‹#›</a:t>
            </a:fld>
            <a:endParaRPr/>
          </a:p>
        </p:txBody>
      </p:sp>
      <p:grpSp>
        <p:nvGrpSpPr>
          <p:cNvPr id="301" name="The Bridge - Left Rail Graphics"/>
          <p:cNvGrpSpPr/>
          <p:nvPr/>
        </p:nvGrpSpPr>
        <p:grpSpPr>
          <a:xfrm>
            <a:off x="139268" y="367791"/>
            <a:ext cx="457032" cy="3535936"/>
            <a:chOff x="0" y="0"/>
            <a:chExt cx="457030" cy="3535934"/>
          </a:xfrm>
        </p:grpSpPr>
        <p:sp>
          <p:nvSpPr>
            <p:cNvPr id="291" name="E"/>
            <p:cNvSpPr/>
            <p:nvPr/>
          </p:nvSpPr>
          <p:spPr>
            <a:xfrm>
              <a:off x="165660" y="3416808"/>
              <a:ext cx="125145" cy="119127"/>
            </a:xfrm>
            <a:custGeom>
              <a:avLst/>
              <a:gdLst/>
              <a:ahLst/>
              <a:cxnLst>
                <a:cxn ang="0">
                  <a:pos x="wd2" y="hd2"/>
                </a:cxn>
                <a:cxn ang="5400000">
                  <a:pos x="wd2" y="hd2"/>
                </a:cxn>
                <a:cxn ang="10800000">
                  <a:pos x="wd2" y="hd2"/>
                </a:cxn>
                <a:cxn ang="16200000">
                  <a:pos x="wd2" y="hd2"/>
                </a:cxn>
              </a:cxnLst>
              <a:rect l="0" t="0" r="r" b="b"/>
              <a:pathLst>
                <a:path w="21600" h="21600" extrusionOk="0">
                  <a:moveTo>
                    <a:pt x="679" y="21600"/>
                  </a:moveTo>
                  <a:cubicBezTo>
                    <a:pt x="493" y="21600"/>
                    <a:pt x="307" y="21531"/>
                    <a:pt x="186" y="21404"/>
                  </a:cubicBezTo>
                  <a:cubicBezTo>
                    <a:pt x="66" y="21278"/>
                    <a:pt x="0" y="21082"/>
                    <a:pt x="0" y="20886"/>
                  </a:cubicBezTo>
                  <a:lnTo>
                    <a:pt x="0" y="714"/>
                  </a:lnTo>
                  <a:cubicBezTo>
                    <a:pt x="0" y="518"/>
                    <a:pt x="66" y="322"/>
                    <a:pt x="186" y="196"/>
                  </a:cubicBezTo>
                  <a:cubicBezTo>
                    <a:pt x="307" y="69"/>
                    <a:pt x="493" y="0"/>
                    <a:pt x="679" y="0"/>
                  </a:cubicBezTo>
                  <a:lnTo>
                    <a:pt x="20921" y="0"/>
                  </a:lnTo>
                  <a:cubicBezTo>
                    <a:pt x="21107" y="0"/>
                    <a:pt x="21293" y="69"/>
                    <a:pt x="21414" y="196"/>
                  </a:cubicBezTo>
                  <a:cubicBezTo>
                    <a:pt x="21534" y="322"/>
                    <a:pt x="21600" y="518"/>
                    <a:pt x="21600" y="714"/>
                  </a:cubicBezTo>
                  <a:lnTo>
                    <a:pt x="21600" y="20886"/>
                  </a:lnTo>
                  <a:cubicBezTo>
                    <a:pt x="21600" y="21082"/>
                    <a:pt x="21534" y="21278"/>
                    <a:pt x="21414" y="21404"/>
                  </a:cubicBezTo>
                  <a:cubicBezTo>
                    <a:pt x="21293" y="21531"/>
                    <a:pt x="21107" y="21600"/>
                    <a:pt x="20921" y="21600"/>
                  </a:cubicBezTo>
                  <a:lnTo>
                    <a:pt x="17525" y="21600"/>
                  </a:lnTo>
                  <a:cubicBezTo>
                    <a:pt x="17339" y="21600"/>
                    <a:pt x="17153" y="21531"/>
                    <a:pt x="17032" y="21404"/>
                  </a:cubicBezTo>
                  <a:cubicBezTo>
                    <a:pt x="16912" y="21278"/>
                    <a:pt x="16846" y="21082"/>
                    <a:pt x="16846" y="20886"/>
                  </a:cubicBezTo>
                  <a:lnTo>
                    <a:pt x="16846" y="6091"/>
                  </a:lnTo>
                  <a:cubicBezTo>
                    <a:pt x="16846" y="5895"/>
                    <a:pt x="16781" y="5699"/>
                    <a:pt x="16660" y="5573"/>
                  </a:cubicBezTo>
                  <a:cubicBezTo>
                    <a:pt x="16540" y="5446"/>
                    <a:pt x="16353" y="5377"/>
                    <a:pt x="16167" y="5377"/>
                  </a:cubicBezTo>
                  <a:lnTo>
                    <a:pt x="13757" y="5377"/>
                  </a:lnTo>
                  <a:cubicBezTo>
                    <a:pt x="13571" y="5377"/>
                    <a:pt x="13385" y="5446"/>
                    <a:pt x="13265" y="5573"/>
                  </a:cubicBezTo>
                  <a:cubicBezTo>
                    <a:pt x="13144" y="5699"/>
                    <a:pt x="13078" y="5895"/>
                    <a:pt x="13078" y="6091"/>
                  </a:cubicBezTo>
                  <a:lnTo>
                    <a:pt x="13078" y="15567"/>
                  </a:lnTo>
                  <a:cubicBezTo>
                    <a:pt x="13078" y="15762"/>
                    <a:pt x="13013" y="15958"/>
                    <a:pt x="12892" y="16085"/>
                  </a:cubicBezTo>
                  <a:cubicBezTo>
                    <a:pt x="12772" y="16212"/>
                    <a:pt x="12585" y="16281"/>
                    <a:pt x="12399" y="16281"/>
                  </a:cubicBezTo>
                  <a:lnTo>
                    <a:pt x="9310" y="16281"/>
                  </a:lnTo>
                  <a:cubicBezTo>
                    <a:pt x="9124" y="16281"/>
                    <a:pt x="8938" y="16212"/>
                    <a:pt x="8817" y="16085"/>
                  </a:cubicBezTo>
                  <a:cubicBezTo>
                    <a:pt x="8697" y="15958"/>
                    <a:pt x="8631" y="15762"/>
                    <a:pt x="8631" y="15567"/>
                  </a:cubicBezTo>
                  <a:lnTo>
                    <a:pt x="8631" y="6091"/>
                  </a:lnTo>
                  <a:cubicBezTo>
                    <a:pt x="8631" y="5895"/>
                    <a:pt x="8566" y="5699"/>
                    <a:pt x="8445" y="5573"/>
                  </a:cubicBezTo>
                  <a:cubicBezTo>
                    <a:pt x="8325" y="5446"/>
                    <a:pt x="8138" y="5377"/>
                    <a:pt x="7952" y="5377"/>
                  </a:cubicBezTo>
                  <a:lnTo>
                    <a:pt x="5542" y="5377"/>
                  </a:lnTo>
                  <a:cubicBezTo>
                    <a:pt x="5356" y="5377"/>
                    <a:pt x="5170" y="5446"/>
                    <a:pt x="5049" y="5573"/>
                  </a:cubicBezTo>
                  <a:cubicBezTo>
                    <a:pt x="4929" y="5699"/>
                    <a:pt x="4863" y="5895"/>
                    <a:pt x="4863" y="6091"/>
                  </a:cubicBezTo>
                  <a:lnTo>
                    <a:pt x="4863" y="20817"/>
                  </a:lnTo>
                  <a:cubicBezTo>
                    <a:pt x="4863" y="21013"/>
                    <a:pt x="4798" y="21209"/>
                    <a:pt x="4677" y="21335"/>
                  </a:cubicBezTo>
                  <a:cubicBezTo>
                    <a:pt x="4557" y="21462"/>
                    <a:pt x="4370" y="21531"/>
                    <a:pt x="4184" y="21531"/>
                  </a:cubicBezTo>
                  <a:lnTo>
                    <a:pt x="668" y="21600"/>
                  </a:ln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292" name="G"/>
            <p:cNvSpPr/>
            <p:nvPr/>
          </p:nvSpPr>
          <p:spPr>
            <a:xfrm>
              <a:off x="165533" y="3246818"/>
              <a:ext cx="126541" cy="130621"/>
            </a:xfrm>
            <a:custGeom>
              <a:avLst/>
              <a:gdLst/>
              <a:ahLst/>
              <a:cxnLst>
                <a:cxn ang="0">
                  <a:pos x="wd2" y="hd2"/>
                </a:cxn>
                <a:cxn ang="5400000">
                  <a:pos x="wd2" y="hd2"/>
                </a:cxn>
                <a:cxn ang="10800000">
                  <a:pos x="wd2" y="hd2"/>
                </a:cxn>
                <a:cxn ang="16200000">
                  <a:pos x="wd2" y="hd2"/>
                </a:cxn>
              </a:cxnLst>
              <a:rect l="0" t="0" r="r" b="b"/>
              <a:pathLst>
                <a:path w="21600" h="21600" extrusionOk="0">
                  <a:moveTo>
                    <a:pt x="21568" y="11372"/>
                  </a:moveTo>
                  <a:cubicBezTo>
                    <a:pt x="21568" y="13262"/>
                    <a:pt x="21145" y="15037"/>
                    <a:pt x="20289" y="16812"/>
                  </a:cubicBezTo>
                  <a:cubicBezTo>
                    <a:pt x="19553" y="18292"/>
                    <a:pt x="18578" y="19531"/>
                    <a:pt x="17364" y="20476"/>
                  </a:cubicBezTo>
                  <a:cubicBezTo>
                    <a:pt x="17245" y="20592"/>
                    <a:pt x="17061" y="20655"/>
                    <a:pt x="16942" y="20655"/>
                  </a:cubicBezTo>
                  <a:cubicBezTo>
                    <a:pt x="16693" y="20655"/>
                    <a:pt x="16520" y="20539"/>
                    <a:pt x="16390" y="20361"/>
                  </a:cubicBezTo>
                  <a:lnTo>
                    <a:pt x="14375" y="17463"/>
                  </a:lnTo>
                  <a:cubicBezTo>
                    <a:pt x="14256" y="17347"/>
                    <a:pt x="14256" y="17169"/>
                    <a:pt x="14256" y="17053"/>
                  </a:cubicBezTo>
                  <a:cubicBezTo>
                    <a:pt x="14256" y="16875"/>
                    <a:pt x="14321" y="16696"/>
                    <a:pt x="14505" y="16581"/>
                  </a:cubicBezTo>
                  <a:cubicBezTo>
                    <a:pt x="15241" y="15930"/>
                    <a:pt x="15848" y="15163"/>
                    <a:pt x="16216" y="14270"/>
                  </a:cubicBezTo>
                  <a:cubicBezTo>
                    <a:pt x="16639" y="13378"/>
                    <a:pt x="16823" y="12433"/>
                    <a:pt x="16823" y="11435"/>
                  </a:cubicBezTo>
                  <a:cubicBezTo>
                    <a:pt x="16823" y="9661"/>
                    <a:pt x="16216" y="8065"/>
                    <a:pt x="15057" y="6762"/>
                  </a:cubicBezTo>
                  <a:cubicBezTo>
                    <a:pt x="13898" y="5460"/>
                    <a:pt x="12490" y="4809"/>
                    <a:pt x="10843" y="4809"/>
                  </a:cubicBezTo>
                  <a:cubicBezTo>
                    <a:pt x="9197" y="4809"/>
                    <a:pt x="7734" y="5460"/>
                    <a:pt x="6575" y="6762"/>
                  </a:cubicBezTo>
                  <a:cubicBezTo>
                    <a:pt x="5416" y="8065"/>
                    <a:pt x="4810" y="9598"/>
                    <a:pt x="4810" y="11498"/>
                  </a:cubicBezTo>
                  <a:cubicBezTo>
                    <a:pt x="4810" y="12506"/>
                    <a:pt x="5059" y="13514"/>
                    <a:pt x="5481" y="14396"/>
                  </a:cubicBezTo>
                  <a:cubicBezTo>
                    <a:pt x="5904" y="15279"/>
                    <a:pt x="6521" y="16108"/>
                    <a:pt x="7312" y="16759"/>
                  </a:cubicBezTo>
                  <a:cubicBezTo>
                    <a:pt x="7377" y="16822"/>
                    <a:pt x="7496" y="16875"/>
                    <a:pt x="7680" y="16875"/>
                  </a:cubicBezTo>
                  <a:lnTo>
                    <a:pt x="7799" y="16875"/>
                  </a:lnTo>
                  <a:cubicBezTo>
                    <a:pt x="7919" y="16875"/>
                    <a:pt x="7984" y="16812"/>
                    <a:pt x="8049" y="16696"/>
                  </a:cubicBezTo>
                  <a:cubicBezTo>
                    <a:pt x="8114" y="16581"/>
                    <a:pt x="8114" y="16402"/>
                    <a:pt x="8114" y="16224"/>
                  </a:cubicBezTo>
                  <a:lnTo>
                    <a:pt x="8114" y="11488"/>
                  </a:lnTo>
                  <a:cubicBezTo>
                    <a:pt x="8114" y="11309"/>
                    <a:pt x="8179" y="11131"/>
                    <a:pt x="8298" y="11015"/>
                  </a:cubicBezTo>
                  <a:cubicBezTo>
                    <a:pt x="8417" y="10900"/>
                    <a:pt x="8601" y="10837"/>
                    <a:pt x="8785" y="10837"/>
                  </a:cubicBezTo>
                  <a:lnTo>
                    <a:pt x="11472" y="10837"/>
                  </a:lnTo>
                  <a:cubicBezTo>
                    <a:pt x="11656" y="10837"/>
                    <a:pt x="11840" y="10900"/>
                    <a:pt x="11959" y="11015"/>
                  </a:cubicBezTo>
                  <a:cubicBezTo>
                    <a:pt x="12078" y="11131"/>
                    <a:pt x="12143" y="11309"/>
                    <a:pt x="12143" y="11488"/>
                  </a:cubicBezTo>
                  <a:lnTo>
                    <a:pt x="12143" y="20949"/>
                  </a:lnTo>
                  <a:cubicBezTo>
                    <a:pt x="12143" y="21127"/>
                    <a:pt x="12078" y="21306"/>
                    <a:pt x="11959" y="21421"/>
                  </a:cubicBezTo>
                  <a:cubicBezTo>
                    <a:pt x="11840" y="21537"/>
                    <a:pt x="11656" y="21600"/>
                    <a:pt x="11472" y="21600"/>
                  </a:cubicBezTo>
                  <a:lnTo>
                    <a:pt x="5860" y="21600"/>
                  </a:lnTo>
                  <a:cubicBezTo>
                    <a:pt x="5741" y="21600"/>
                    <a:pt x="5676" y="21600"/>
                    <a:pt x="5557" y="21537"/>
                  </a:cubicBezTo>
                  <a:cubicBezTo>
                    <a:pt x="3726" y="20350"/>
                    <a:pt x="2383" y="18933"/>
                    <a:pt x="1408" y="17158"/>
                  </a:cubicBezTo>
                  <a:cubicBezTo>
                    <a:pt x="433" y="15447"/>
                    <a:pt x="0" y="13546"/>
                    <a:pt x="0" y="11477"/>
                  </a:cubicBezTo>
                  <a:cubicBezTo>
                    <a:pt x="0" y="8285"/>
                    <a:pt x="1040" y="5618"/>
                    <a:pt x="3109" y="3371"/>
                  </a:cubicBezTo>
                  <a:cubicBezTo>
                    <a:pt x="5243" y="1124"/>
                    <a:pt x="7810" y="0"/>
                    <a:pt x="10800" y="0"/>
                  </a:cubicBezTo>
                  <a:cubicBezTo>
                    <a:pt x="13790" y="0"/>
                    <a:pt x="16411" y="1124"/>
                    <a:pt x="18491" y="3434"/>
                  </a:cubicBezTo>
                  <a:cubicBezTo>
                    <a:pt x="20571" y="5502"/>
                    <a:pt x="21600" y="8222"/>
                    <a:pt x="21600" y="11362"/>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293" name="D"/>
            <p:cNvSpPr/>
            <p:nvPr/>
          </p:nvSpPr>
          <p:spPr>
            <a:xfrm>
              <a:off x="165660" y="3086989"/>
              <a:ext cx="125145" cy="126683"/>
            </a:xfrm>
            <a:custGeom>
              <a:avLst/>
              <a:gdLst/>
              <a:ahLst/>
              <a:cxnLst>
                <a:cxn ang="0">
                  <a:pos x="wd2" y="hd2"/>
                </a:cxn>
                <a:cxn ang="5400000">
                  <a:pos x="wd2" y="hd2"/>
                </a:cxn>
                <a:cxn ang="10800000">
                  <a:pos x="wd2" y="hd2"/>
                </a:cxn>
                <a:cxn ang="16200000">
                  <a:pos x="wd2" y="hd2"/>
                </a:cxn>
              </a:cxnLst>
              <a:rect l="0" t="0" r="r" b="b"/>
              <a:pathLst>
                <a:path w="21600" h="21600" extrusionOk="0">
                  <a:moveTo>
                    <a:pt x="0" y="671"/>
                  </a:moveTo>
                  <a:cubicBezTo>
                    <a:pt x="0" y="487"/>
                    <a:pt x="66" y="303"/>
                    <a:pt x="186" y="184"/>
                  </a:cubicBezTo>
                  <a:cubicBezTo>
                    <a:pt x="307" y="65"/>
                    <a:pt x="493" y="0"/>
                    <a:pt x="679" y="0"/>
                  </a:cubicBezTo>
                  <a:lnTo>
                    <a:pt x="20921" y="0"/>
                  </a:lnTo>
                  <a:cubicBezTo>
                    <a:pt x="21107" y="0"/>
                    <a:pt x="21293" y="65"/>
                    <a:pt x="21414" y="184"/>
                  </a:cubicBezTo>
                  <a:cubicBezTo>
                    <a:pt x="21534" y="303"/>
                    <a:pt x="21600" y="487"/>
                    <a:pt x="21600" y="671"/>
                  </a:cubicBezTo>
                  <a:lnTo>
                    <a:pt x="21600" y="10740"/>
                  </a:lnTo>
                  <a:cubicBezTo>
                    <a:pt x="21600" y="13729"/>
                    <a:pt x="20548" y="16295"/>
                    <a:pt x="18456" y="18428"/>
                  </a:cubicBezTo>
                  <a:cubicBezTo>
                    <a:pt x="16364" y="20561"/>
                    <a:pt x="13768" y="21600"/>
                    <a:pt x="10800" y="21600"/>
                  </a:cubicBezTo>
                  <a:cubicBezTo>
                    <a:pt x="7832" y="21600"/>
                    <a:pt x="5312" y="20561"/>
                    <a:pt x="3144" y="18428"/>
                  </a:cubicBezTo>
                  <a:cubicBezTo>
                    <a:pt x="1041" y="16295"/>
                    <a:pt x="0" y="13794"/>
                    <a:pt x="0" y="10740"/>
                  </a:cubicBezTo>
                  <a:cubicBezTo>
                    <a:pt x="0" y="10740"/>
                    <a:pt x="0" y="671"/>
                    <a:pt x="0" y="671"/>
                  </a:cubicBezTo>
                  <a:close/>
                  <a:moveTo>
                    <a:pt x="4940" y="5067"/>
                  </a:moveTo>
                  <a:cubicBezTo>
                    <a:pt x="4819" y="5067"/>
                    <a:pt x="4819" y="5316"/>
                    <a:pt x="4819" y="5738"/>
                  </a:cubicBezTo>
                  <a:lnTo>
                    <a:pt x="4819" y="10740"/>
                  </a:lnTo>
                  <a:cubicBezTo>
                    <a:pt x="4819" y="12321"/>
                    <a:pt x="5378" y="13729"/>
                    <a:pt x="6605" y="14822"/>
                  </a:cubicBezTo>
                  <a:cubicBezTo>
                    <a:pt x="7777" y="15981"/>
                    <a:pt x="9201" y="16533"/>
                    <a:pt x="10866" y="16533"/>
                  </a:cubicBezTo>
                  <a:cubicBezTo>
                    <a:pt x="12531" y="16533"/>
                    <a:pt x="13889" y="15981"/>
                    <a:pt x="15061" y="14822"/>
                  </a:cubicBezTo>
                  <a:cubicBezTo>
                    <a:pt x="16233" y="13729"/>
                    <a:pt x="16846" y="12321"/>
                    <a:pt x="16846" y="10740"/>
                  </a:cubicBezTo>
                  <a:lnTo>
                    <a:pt x="16846" y="5738"/>
                  </a:lnTo>
                  <a:cubicBezTo>
                    <a:pt x="16846" y="5554"/>
                    <a:pt x="16781" y="5370"/>
                    <a:pt x="16660" y="5251"/>
                  </a:cubicBezTo>
                  <a:cubicBezTo>
                    <a:pt x="16540" y="5132"/>
                    <a:pt x="16353" y="5067"/>
                    <a:pt x="16167" y="5067"/>
                  </a:cubicBezTo>
                  <a:lnTo>
                    <a:pt x="4940" y="5067"/>
                  </a:ln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294" name="I"/>
            <p:cNvSpPr/>
            <p:nvPr/>
          </p:nvSpPr>
          <p:spPr>
            <a:xfrm>
              <a:off x="165660" y="3010725"/>
              <a:ext cx="125145" cy="29719"/>
            </a:xfrm>
            <a:custGeom>
              <a:avLst/>
              <a:gdLst/>
              <a:ahLst/>
              <a:cxnLst>
                <a:cxn ang="0">
                  <a:pos x="wd2" y="hd2"/>
                </a:cxn>
                <a:cxn ang="5400000">
                  <a:pos x="wd2" y="hd2"/>
                </a:cxn>
                <a:cxn ang="10800000">
                  <a:pos x="wd2" y="hd2"/>
                </a:cxn>
                <a:cxn ang="16200000">
                  <a:pos x="wd2" y="hd2"/>
                </a:cxn>
              </a:cxnLst>
              <a:rect l="0" t="0" r="r" b="b"/>
              <a:pathLst>
                <a:path w="21600" h="21600" extrusionOk="0">
                  <a:moveTo>
                    <a:pt x="679" y="21600"/>
                  </a:moveTo>
                  <a:cubicBezTo>
                    <a:pt x="493" y="21600"/>
                    <a:pt x="307" y="21323"/>
                    <a:pt x="186" y="20815"/>
                  </a:cubicBezTo>
                  <a:cubicBezTo>
                    <a:pt x="66" y="20308"/>
                    <a:pt x="0" y="19523"/>
                    <a:pt x="0" y="18738"/>
                  </a:cubicBezTo>
                  <a:lnTo>
                    <a:pt x="0" y="2862"/>
                  </a:lnTo>
                  <a:cubicBezTo>
                    <a:pt x="0" y="2077"/>
                    <a:pt x="66" y="1292"/>
                    <a:pt x="186" y="785"/>
                  </a:cubicBezTo>
                  <a:cubicBezTo>
                    <a:pt x="307" y="277"/>
                    <a:pt x="493" y="0"/>
                    <a:pt x="679" y="0"/>
                  </a:cubicBezTo>
                  <a:lnTo>
                    <a:pt x="20921" y="0"/>
                  </a:lnTo>
                  <a:cubicBezTo>
                    <a:pt x="21107" y="0"/>
                    <a:pt x="21293" y="277"/>
                    <a:pt x="21414" y="785"/>
                  </a:cubicBezTo>
                  <a:cubicBezTo>
                    <a:pt x="21534" y="1292"/>
                    <a:pt x="21600" y="2077"/>
                    <a:pt x="21600" y="2862"/>
                  </a:cubicBezTo>
                  <a:lnTo>
                    <a:pt x="21600" y="18738"/>
                  </a:lnTo>
                  <a:cubicBezTo>
                    <a:pt x="21600" y="19523"/>
                    <a:pt x="21534" y="20308"/>
                    <a:pt x="21414" y="20815"/>
                  </a:cubicBezTo>
                  <a:cubicBezTo>
                    <a:pt x="21293" y="21323"/>
                    <a:pt x="21107" y="21600"/>
                    <a:pt x="20921" y="21600"/>
                  </a:cubicBezTo>
                  <a:lnTo>
                    <a:pt x="679" y="21600"/>
                  </a:ln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295" name="R"/>
            <p:cNvSpPr/>
            <p:nvPr/>
          </p:nvSpPr>
          <p:spPr>
            <a:xfrm>
              <a:off x="164835" y="2844038"/>
              <a:ext cx="126351" cy="123762"/>
            </a:xfrm>
            <a:custGeom>
              <a:avLst/>
              <a:gdLst/>
              <a:ahLst/>
              <a:cxnLst>
                <a:cxn ang="0">
                  <a:pos x="wd2" y="hd2"/>
                </a:cxn>
                <a:cxn ang="5400000">
                  <a:pos x="wd2" y="hd2"/>
                </a:cxn>
                <a:cxn ang="10800000">
                  <a:pos x="wd2" y="hd2"/>
                </a:cxn>
                <a:cxn ang="16200000">
                  <a:pos x="wd2" y="hd2"/>
                </a:cxn>
              </a:cxnLst>
              <a:rect l="0" t="0" r="r" b="b"/>
              <a:pathLst>
                <a:path w="21600" h="21600" extrusionOk="0">
                  <a:moveTo>
                    <a:pt x="6802" y="16679"/>
                  </a:moveTo>
                  <a:cubicBezTo>
                    <a:pt x="6987" y="16557"/>
                    <a:pt x="7171" y="16424"/>
                    <a:pt x="7355" y="16424"/>
                  </a:cubicBezTo>
                  <a:cubicBezTo>
                    <a:pt x="7540" y="16424"/>
                    <a:pt x="7659" y="16491"/>
                    <a:pt x="7779" y="16613"/>
                  </a:cubicBezTo>
                  <a:cubicBezTo>
                    <a:pt x="7898" y="16735"/>
                    <a:pt x="8028" y="16868"/>
                    <a:pt x="8082" y="17045"/>
                  </a:cubicBezTo>
                  <a:cubicBezTo>
                    <a:pt x="8505" y="18231"/>
                    <a:pt x="9178" y="19173"/>
                    <a:pt x="10100" y="19982"/>
                  </a:cubicBezTo>
                  <a:cubicBezTo>
                    <a:pt x="11326" y="21046"/>
                    <a:pt x="12791" y="21600"/>
                    <a:pt x="14505" y="21600"/>
                  </a:cubicBezTo>
                  <a:cubicBezTo>
                    <a:pt x="16458" y="21600"/>
                    <a:pt x="18107" y="20846"/>
                    <a:pt x="19517" y="19417"/>
                  </a:cubicBezTo>
                  <a:cubicBezTo>
                    <a:pt x="20927" y="17976"/>
                    <a:pt x="21600" y="16236"/>
                    <a:pt x="21600" y="14175"/>
                  </a:cubicBezTo>
                  <a:lnTo>
                    <a:pt x="21600" y="687"/>
                  </a:lnTo>
                  <a:cubicBezTo>
                    <a:pt x="21600" y="499"/>
                    <a:pt x="21535" y="310"/>
                    <a:pt x="21416" y="188"/>
                  </a:cubicBezTo>
                  <a:cubicBezTo>
                    <a:pt x="21296" y="66"/>
                    <a:pt x="21112" y="0"/>
                    <a:pt x="20927" y="0"/>
                  </a:cubicBezTo>
                  <a:lnTo>
                    <a:pt x="814" y="0"/>
                  </a:lnTo>
                  <a:cubicBezTo>
                    <a:pt x="629" y="0"/>
                    <a:pt x="445" y="66"/>
                    <a:pt x="325" y="188"/>
                  </a:cubicBezTo>
                  <a:cubicBezTo>
                    <a:pt x="206" y="310"/>
                    <a:pt x="141" y="499"/>
                    <a:pt x="141" y="687"/>
                  </a:cubicBezTo>
                  <a:lnTo>
                    <a:pt x="141" y="4500"/>
                  </a:lnTo>
                  <a:cubicBezTo>
                    <a:pt x="141" y="4688"/>
                    <a:pt x="206" y="4876"/>
                    <a:pt x="325" y="4998"/>
                  </a:cubicBezTo>
                  <a:cubicBezTo>
                    <a:pt x="445" y="5120"/>
                    <a:pt x="629" y="5187"/>
                    <a:pt x="814" y="5187"/>
                  </a:cubicBezTo>
                  <a:lnTo>
                    <a:pt x="16458" y="5187"/>
                  </a:lnTo>
                  <a:cubicBezTo>
                    <a:pt x="16642" y="5187"/>
                    <a:pt x="16827" y="5253"/>
                    <a:pt x="16946" y="5375"/>
                  </a:cubicBezTo>
                  <a:cubicBezTo>
                    <a:pt x="17065" y="5497"/>
                    <a:pt x="17130" y="5685"/>
                    <a:pt x="17130" y="5874"/>
                  </a:cubicBezTo>
                  <a:lnTo>
                    <a:pt x="17130" y="13432"/>
                  </a:lnTo>
                  <a:cubicBezTo>
                    <a:pt x="17130" y="14308"/>
                    <a:pt x="16881" y="15050"/>
                    <a:pt x="16393" y="15560"/>
                  </a:cubicBezTo>
                  <a:cubicBezTo>
                    <a:pt x="15904" y="16059"/>
                    <a:pt x="15297" y="16314"/>
                    <a:pt x="14559" y="16314"/>
                  </a:cubicBezTo>
                  <a:cubicBezTo>
                    <a:pt x="13821" y="16314"/>
                    <a:pt x="13214" y="16059"/>
                    <a:pt x="12726" y="15560"/>
                  </a:cubicBezTo>
                  <a:cubicBezTo>
                    <a:pt x="12237" y="15061"/>
                    <a:pt x="11988" y="14374"/>
                    <a:pt x="11988" y="13432"/>
                  </a:cubicBezTo>
                  <a:lnTo>
                    <a:pt x="11988" y="9875"/>
                  </a:lnTo>
                  <a:cubicBezTo>
                    <a:pt x="11988" y="9808"/>
                    <a:pt x="11923" y="9753"/>
                    <a:pt x="11869" y="9753"/>
                  </a:cubicBezTo>
                  <a:lnTo>
                    <a:pt x="7464" y="9753"/>
                  </a:lnTo>
                  <a:cubicBezTo>
                    <a:pt x="7345" y="9753"/>
                    <a:pt x="7214" y="9819"/>
                    <a:pt x="7095" y="9875"/>
                  </a:cubicBezTo>
                  <a:cubicBezTo>
                    <a:pt x="6976" y="9930"/>
                    <a:pt x="250" y="15804"/>
                    <a:pt x="250" y="15804"/>
                  </a:cubicBezTo>
                  <a:cubicBezTo>
                    <a:pt x="130" y="15926"/>
                    <a:pt x="0" y="16059"/>
                    <a:pt x="0" y="16236"/>
                  </a:cubicBezTo>
                  <a:lnTo>
                    <a:pt x="0" y="20292"/>
                  </a:lnTo>
                  <a:cubicBezTo>
                    <a:pt x="0" y="20603"/>
                    <a:pt x="65" y="20857"/>
                    <a:pt x="250" y="21046"/>
                  </a:cubicBezTo>
                  <a:cubicBezTo>
                    <a:pt x="434" y="21234"/>
                    <a:pt x="618" y="21301"/>
                    <a:pt x="857" y="21301"/>
                  </a:cubicBezTo>
                  <a:cubicBezTo>
                    <a:pt x="1096" y="21301"/>
                    <a:pt x="1345" y="21179"/>
                    <a:pt x="1530" y="21046"/>
                  </a:cubicBezTo>
                  <a:cubicBezTo>
                    <a:pt x="3244" y="19672"/>
                    <a:pt x="4947" y="18231"/>
                    <a:pt x="6791" y="16679"/>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296" name="B"/>
            <p:cNvSpPr/>
            <p:nvPr/>
          </p:nvSpPr>
          <p:spPr>
            <a:xfrm>
              <a:off x="165343" y="2675572"/>
              <a:ext cx="125462" cy="126303"/>
            </a:xfrm>
            <a:custGeom>
              <a:avLst/>
              <a:gdLst/>
              <a:ahLst/>
              <a:cxnLst>
                <a:cxn ang="0">
                  <a:pos x="wd2" y="hd2"/>
                </a:cxn>
                <a:cxn ang="5400000">
                  <a:pos x="wd2" y="hd2"/>
                </a:cxn>
                <a:cxn ang="10800000">
                  <a:pos x="wd2" y="hd2"/>
                </a:cxn>
                <a:cxn ang="16200000">
                  <a:pos x="wd2" y="hd2"/>
                </a:cxn>
              </a:cxnLst>
              <a:rect l="0" t="0" r="r" b="b"/>
              <a:pathLst>
                <a:path w="21600" h="21600" extrusionOk="0">
                  <a:moveTo>
                    <a:pt x="20923" y="0"/>
                  </a:moveTo>
                  <a:cubicBezTo>
                    <a:pt x="21108" y="0"/>
                    <a:pt x="21294" y="65"/>
                    <a:pt x="21414" y="185"/>
                  </a:cubicBezTo>
                  <a:cubicBezTo>
                    <a:pt x="21534" y="304"/>
                    <a:pt x="21600" y="489"/>
                    <a:pt x="21600" y="673"/>
                  </a:cubicBezTo>
                  <a:lnTo>
                    <a:pt x="21600" y="13890"/>
                  </a:lnTo>
                  <a:cubicBezTo>
                    <a:pt x="21600" y="15725"/>
                    <a:pt x="20988" y="17310"/>
                    <a:pt x="19688" y="18603"/>
                  </a:cubicBezTo>
                  <a:cubicBezTo>
                    <a:pt x="18399" y="19949"/>
                    <a:pt x="16793" y="20557"/>
                    <a:pt x="15012" y="20557"/>
                  </a:cubicBezTo>
                  <a:cubicBezTo>
                    <a:pt x="14455" y="20557"/>
                    <a:pt x="13908" y="20492"/>
                    <a:pt x="13351" y="20308"/>
                  </a:cubicBezTo>
                  <a:cubicBezTo>
                    <a:pt x="12794" y="20123"/>
                    <a:pt x="12302" y="19938"/>
                    <a:pt x="11876" y="19634"/>
                  </a:cubicBezTo>
                  <a:cubicBezTo>
                    <a:pt x="11756" y="19569"/>
                    <a:pt x="11625" y="19515"/>
                    <a:pt x="11450" y="19515"/>
                  </a:cubicBezTo>
                  <a:cubicBezTo>
                    <a:pt x="11275" y="19515"/>
                    <a:pt x="11079" y="19580"/>
                    <a:pt x="10958" y="19765"/>
                  </a:cubicBezTo>
                  <a:cubicBezTo>
                    <a:pt x="10467" y="20319"/>
                    <a:pt x="9789" y="20807"/>
                    <a:pt x="8992" y="21111"/>
                  </a:cubicBezTo>
                  <a:cubicBezTo>
                    <a:pt x="8194" y="21415"/>
                    <a:pt x="7397" y="21600"/>
                    <a:pt x="6588" y="21600"/>
                  </a:cubicBezTo>
                  <a:cubicBezTo>
                    <a:pt x="4807" y="21600"/>
                    <a:pt x="3267" y="20927"/>
                    <a:pt x="1912" y="19645"/>
                  </a:cubicBezTo>
                  <a:cubicBezTo>
                    <a:pt x="623" y="18364"/>
                    <a:pt x="0" y="16767"/>
                    <a:pt x="0" y="14932"/>
                  </a:cubicBezTo>
                  <a:lnTo>
                    <a:pt x="0" y="673"/>
                  </a:lnTo>
                  <a:cubicBezTo>
                    <a:pt x="0" y="489"/>
                    <a:pt x="66" y="304"/>
                    <a:pt x="186" y="185"/>
                  </a:cubicBezTo>
                  <a:cubicBezTo>
                    <a:pt x="306" y="65"/>
                    <a:pt x="492" y="0"/>
                    <a:pt x="677" y="0"/>
                  </a:cubicBezTo>
                  <a:lnTo>
                    <a:pt x="20934" y="0"/>
                  </a:lnTo>
                  <a:close/>
                  <a:moveTo>
                    <a:pt x="12980" y="13640"/>
                  </a:moveTo>
                  <a:cubicBezTo>
                    <a:pt x="12980" y="14194"/>
                    <a:pt x="13165" y="14682"/>
                    <a:pt x="13592" y="15052"/>
                  </a:cubicBezTo>
                  <a:cubicBezTo>
                    <a:pt x="14018" y="15421"/>
                    <a:pt x="14520" y="15605"/>
                    <a:pt x="15066" y="15605"/>
                  </a:cubicBezTo>
                  <a:cubicBezTo>
                    <a:pt x="15613" y="15605"/>
                    <a:pt x="16115" y="15421"/>
                    <a:pt x="16487" y="15052"/>
                  </a:cubicBezTo>
                  <a:cubicBezTo>
                    <a:pt x="16913" y="14682"/>
                    <a:pt x="17099" y="14194"/>
                    <a:pt x="17099" y="13640"/>
                  </a:cubicBezTo>
                  <a:lnTo>
                    <a:pt x="17099" y="5810"/>
                  </a:lnTo>
                  <a:cubicBezTo>
                    <a:pt x="17099" y="5625"/>
                    <a:pt x="17033" y="5441"/>
                    <a:pt x="16913" y="5321"/>
                  </a:cubicBezTo>
                  <a:cubicBezTo>
                    <a:pt x="16793" y="5202"/>
                    <a:pt x="16607" y="5137"/>
                    <a:pt x="16421" y="5137"/>
                  </a:cubicBezTo>
                  <a:lnTo>
                    <a:pt x="13646" y="5137"/>
                  </a:lnTo>
                  <a:cubicBezTo>
                    <a:pt x="13460" y="5137"/>
                    <a:pt x="13275" y="5202"/>
                    <a:pt x="13154" y="5321"/>
                  </a:cubicBezTo>
                  <a:cubicBezTo>
                    <a:pt x="13034" y="5441"/>
                    <a:pt x="12969" y="5625"/>
                    <a:pt x="12969" y="5810"/>
                  </a:cubicBezTo>
                  <a:cubicBezTo>
                    <a:pt x="12969" y="5810"/>
                    <a:pt x="12969" y="13640"/>
                    <a:pt x="12969" y="13640"/>
                  </a:cubicBezTo>
                  <a:close/>
                  <a:moveTo>
                    <a:pt x="4545" y="14498"/>
                  </a:moveTo>
                  <a:cubicBezTo>
                    <a:pt x="4545" y="15052"/>
                    <a:pt x="4731" y="15540"/>
                    <a:pt x="5157" y="15964"/>
                  </a:cubicBezTo>
                  <a:cubicBezTo>
                    <a:pt x="5583" y="16387"/>
                    <a:pt x="6086" y="16572"/>
                    <a:pt x="6577" y="16572"/>
                  </a:cubicBezTo>
                  <a:cubicBezTo>
                    <a:pt x="7134" y="16572"/>
                    <a:pt x="7681" y="16387"/>
                    <a:pt x="8052" y="15964"/>
                  </a:cubicBezTo>
                  <a:cubicBezTo>
                    <a:pt x="8424" y="15540"/>
                    <a:pt x="8664" y="15106"/>
                    <a:pt x="8664" y="14498"/>
                  </a:cubicBezTo>
                  <a:lnTo>
                    <a:pt x="8664" y="5810"/>
                  </a:lnTo>
                  <a:cubicBezTo>
                    <a:pt x="8664" y="5625"/>
                    <a:pt x="8598" y="5441"/>
                    <a:pt x="8478" y="5321"/>
                  </a:cubicBezTo>
                  <a:cubicBezTo>
                    <a:pt x="8358" y="5202"/>
                    <a:pt x="8172" y="5137"/>
                    <a:pt x="7987" y="5137"/>
                  </a:cubicBezTo>
                  <a:lnTo>
                    <a:pt x="5212" y="5137"/>
                  </a:lnTo>
                  <a:cubicBezTo>
                    <a:pt x="5026" y="5137"/>
                    <a:pt x="4840" y="5202"/>
                    <a:pt x="4720" y="5321"/>
                  </a:cubicBezTo>
                  <a:cubicBezTo>
                    <a:pt x="4600" y="5441"/>
                    <a:pt x="4534" y="5625"/>
                    <a:pt x="4534" y="5810"/>
                  </a:cubicBezTo>
                  <a:cubicBezTo>
                    <a:pt x="4534" y="5810"/>
                    <a:pt x="4534" y="14498"/>
                    <a:pt x="4534" y="14498"/>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297" name="E"/>
            <p:cNvSpPr/>
            <p:nvPr/>
          </p:nvSpPr>
          <p:spPr>
            <a:xfrm>
              <a:off x="257551" y="2586482"/>
              <a:ext cx="34333" cy="45784"/>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lnTo>
                    <a:pt x="21600" y="0"/>
                  </a:lnTo>
                  <a:lnTo>
                    <a:pt x="21600" y="3895"/>
                  </a:lnTo>
                  <a:lnTo>
                    <a:pt x="5390" y="3895"/>
                  </a:lnTo>
                  <a:lnTo>
                    <a:pt x="5390" y="8778"/>
                  </a:lnTo>
                  <a:lnTo>
                    <a:pt x="20921" y="8778"/>
                  </a:lnTo>
                  <a:lnTo>
                    <a:pt x="20921" y="12493"/>
                  </a:lnTo>
                  <a:lnTo>
                    <a:pt x="5390" y="12493"/>
                  </a:lnTo>
                  <a:lnTo>
                    <a:pt x="5390" y="17376"/>
                  </a:lnTo>
                  <a:lnTo>
                    <a:pt x="21600" y="17376"/>
                  </a:lnTo>
                  <a:lnTo>
                    <a:pt x="21600" y="21600"/>
                  </a:ln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298" name="H"/>
            <p:cNvSpPr/>
            <p:nvPr/>
          </p:nvSpPr>
          <p:spPr>
            <a:xfrm>
              <a:off x="210019" y="2586482"/>
              <a:ext cx="39664" cy="45784"/>
            </a:xfrm>
            <a:custGeom>
              <a:avLst/>
              <a:gdLst/>
              <a:ahLst/>
              <a:cxnLst>
                <a:cxn ang="0">
                  <a:pos x="wd2" y="hd2"/>
                </a:cxn>
                <a:cxn ang="5400000">
                  <a:pos x="wd2" y="hd2"/>
                </a:cxn>
                <a:cxn ang="10800000">
                  <a:pos x="wd2" y="hd2"/>
                </a:cxn>
                <a:cxn ang="16200000">
                  <a:pos x="wd2" y="hd2"/>
                </a:cxn>
              </a:cxnLst>
              <a:rect l="0" t="0" r="r" b="b"/>
              <a:pathLst>
                <a:path w="21600" h="21600" extrusionOk="0">
                  <a:moveTo>
                    <a:pt x="16934" y="21600"/>
                  </a:moveTo>
                  <a:lnTo>
                    <a:pt x="16934" y="12822"/>
                  </a:lnTo>
                  <a:lnTo>
                    <a:pt x="4666" y="12822"/>
                  </a:lnTo>
                  <a:lnTo>
                    <a:pt x="4666" y="21600"/>
                  </a:lnTo>
                  <a:lnTo>
                    <a:pt x="0" y="21600"/>
                  </a:lnTo>
                  <a:lnTo>
                    <a:pt x="0" y="0"/>
                  </a:lnTo>
                  <a:lnTo>
                    <a:pt x="4666" y="0"/>
                  </a:lnTo>
                  <a:lnTo>
                    <a:pt x="4666" y="9107"/>
                  </a:lnTo>
                  <a:lnTo>
                    <a:pt x="16934" y="9107"/>
                  </a:lnTo>
                  <a:lnTo>
                    <a:pt x="16934" y="0"/>
                  </a:lnTo>
                  <a:lnTo>
                    <a:pt x="21600" y="0"/>
                  </a:lnTo>
                  <a:lnTo>
                    <a:pt x="21600" y="21600"/>
                  </a:lnTo>
                  <a:lnTo>
                    <a:pt x="16934" y="21600"/>
                  </a:ln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299" name="T"/>
            <p:cNvSpPr/>
            <p:nvPr/>
          </p:nvSpPr>
          <p:spPr>
            <a:xfrm>
              <a:off x="167119" y="2586482"/>
              <a:ext cx="37570" cy="45784"/>
            </a:xfrm>
            <a:custGeom>
              <a:avLst/>
              <a:gdLst/>
              <a:ahLst/>
              <a:cxnLst>
                <a:cxn ang="0">
                  <a:pos x="wd2" y="hd2"/>
                </a:cxn>
                <a:cxn ang="5400000">
                  <a:pos x="wd2" y="hd2"/>
                </a:cxn>
                <a:cxn ang="10800000">
                  <a:pos x="wd2" y="hd2"/>
                </a:cxn>
                <a:cxn ang="16200000">
                  <a:pos x="wd2" y="hd2"/>
                </a:cxn>
              </a:cxnLst>
              <a:rect l="0" t="0" r="r" b="b"/>
              <a:pathLst>
                <a:path w="21600" h="21600" extrusionOk="0">
                  <a:moveTo>
                    <a:pt x="8428" y="3715"/>
                  </a:moveTo>
                  <a:lnTo>
                    <a:pt x="0" y="3715"/>
                  </a:lnTo>
                  <a:lnTo>
                    <a:pt x="0" y="0"/>
                  </a:lnTo>
                  <a:lnTo>
                    <a:pt x="21600" y="0"/>
                  </a:lnTo>
                  <a:lnTo>
                    <a:pt x="21600" y="3715"/>
                  </a:lnTo>
                  <a:lnTo>
                    <a:pt x="13172" y="3715"/>
                  </a:lnTo>
                  <a:lnTo>
                    <a:pt x="13172" y="21600"/>
                  </a:lnTo>
                  <a:lnTo>
                    <a:pt x="8246" y="21600"/>
                  </a:lnTo>
                  <a:lnTo>
                    <a:pt x="8246" y="3715"/>
                  </a:lnTo>
                  <a:lnTo>
                    <a:pt x="8465" y="3715"/>
                  </a:ln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300" name="Bridge Graphic"/>
            <p:cNvSpPr/>
            <p:nvPr/>
          </p:nvSpPr>
          <p:spPr>
            <a:xfrm>
              <a:off x="-1" y="0"/>
              <a:ext cx="457032" cy="153459"/>
            </a:xfrm>
            <a:custGeom>
              <a:avLst/>
              <a:gdLst/>
              <a:ahLst/>
              <a:cxnLst>
                <a:cxn ang="0">
                  <a:pos x="wd2" y="hd2"/>
                </a:cxn>
                <a:cxn ang="5400000">
                  <a:pos x="wd2" y="hd2"/>
                </a:cxn>
                <a:cxn ang="10800000">
                  <a:pos x="wd2" y="hd2"/>
                </a:cxn>
                <a:cxn ang="16200000">
                  <a:pos x="wd2" y="hd2"/>
                </a:cxn>
              </a:cxnLst>
              <a:rect l="0" t="0" r="r" b="b"/>
              <a:pathLst>
                <a:path w="21570" h="21535" extrusionOk="0">
                  <a:moveTo>
                    <a:pt x="21469" y="19649"/>
                  </a:moveTo>
                  <a:cubicBezTo>
                    <a:pt x="16033" y="15478"/>
                    <a:pt x="13808" y="5293"/>
                    <a:pt x="13161" y="2139"/>
                  </a:cubicBezTo>
                  <a:lnTo>
                    <a:pt x="13161" y="294"/>
                  </a:lnTo>
                  <a:cubicBezTo>
                    <a:pt x="13161" y="214"/>
                    <a:pt x="13152" y="134"/>
                    <a:pt x="13134" y="80"/>
                  </a:cubicBezTo>
                  <a:cubicBezTo>
                    <a:pt x="13116" y="27"/>
                    <a:pt x="13089" y="0"/>
                    <a:pt x="13062" y="0"/>
                  </a:cubicBezTo>
                  <a:lnTo>
                    <a:pt x="12514" y="0"/>
                  </a:lnTo>
                  <a:cubicBezTo>
                    <a:pt x="12487" y="0"/>
                    <a:pt x="12460" y="27"/>
                    <a:pt x="12442" y="80"/>
                  </a:cubicBezTo>
                  <a:cubicBezTo>
                    <a:pt x="12424" y="134"/>
                    <a:pt x="12415" y="214"/>
                    <a:pt x="12415" y="294"/>
                  </a:cubicBezTo>
                  <a:lnTo>
                    <a:pt x="12415" y="17510"/>
                  </a:lnTo>
                  <a:cubicBezTo>
                    <a:pt x="12110" y="17510"/>
                    <a:pt x="11112" y="17483"/>
                    <a:pt x="10798" y="17483"/>
                  </a:cubicBezTo>
                  <a:lnTo>
                    <a:pt x="10771" y="17483"/>
                  </a:lnTo>
                  <a:cubicBezTo>
                    <a:pt x="10457" y="17483"/>
                    <a:pt x="9459" y="17483"/>
                    <a:pt x="9154" y="17510"/>
                  </a:cubicBezTo>
                  <a:lnTo>
                    <a:pt x="9154" y="294"/>
                  </a:lnTo>
                  <a:cubicBezTo>
                    <a:pt x="9154" y="214"/>
                    <a:pt x="9145" y="134"/>
                    <a:pt x="9127" y="80"/>
                  </a:cubicBezTo>
                  <a:cubicBezTo>
                    <a:pt x="9109" y="27"/>
                    <a:pt x="9082" y="0"/>
                    <a:pt x="9055" y="0"/>
                  </a:cubicBezTo>
                  <a:lnTo>
                    <a:pt x="8507" y="0"/>
                  </a:lnTo>
                  <a:cubicBezTo>
                    <a:pt x="8480" y="0"/>
                    <a:pt x="8453" y="27"/>
                    <a:pt x="8435" y="80"/>
                  </a:cubicBezTo>
                  <a:cubicBezTo>
                    <a:pt x="8417" y="134"/>
                    <a:pt x="8408" y="214"/>
                    <a:pt x="8408" y="294"/>
                  </a:cubicBezTo>
                  <a:lnTo>
                    <a:pt x="8408" y="2139"/>
                  </a:lnTo>
                  <a:cubicBezTo>
                    <a:pt x="7761" y="5293"/>
                    <a:pt x="5533" y="15478"/>
                    <a:pt x="91" y="19649"/>
                  </a:cubicBezTo>
                  <a:cubicBezTo>
                    <a:pt x="-8" y="19729"/>
                    <a:pt x="-17" y="20130"/>
                    <a:pt x="19" y="20718"/>
                  </a:cubicBezTo>
                  <a:cubicBezTo>
                    <a:pt x="55" y="21359"/>
                    <a:pt x="118" y="21600"/>
                    <a:pt x="280" y="21520"/>
                  </a:cubicBezTo>
                  <a:cubicBezTo>
                    <a:pt x="1996" y="20798"/>
                    <a:pt x="3523" y="20237"/>
                    <a:pt x="5239" y="19862"/>
                  </a:cubicBezTo>
                  <a:cubicBezTo>
                    <a:pt x="5239" y="19862"/>
                    <a:pt x="5239" y="19889"/>
                    <a:pt x="5248" y="19889"/>
                  </a:cubicBezTo>
                  <a:cubicBezTo>
                    <a:pt x="5257" y="19889"/>
                    <a:pt x="5266" y="19862"/>
                    <a:pt x="5275" y="19862"/>
                  </a:cubicBezTo>
                  <a:cubicBezTo>
                    <a:pt x="6174" y="19675"/>
                    <a:pt x="7306" y="19542"/>
                    <a:pt x="8411" y="19461"/>
                  </a:cubicBezTo>
                  <a:lnTo>
                    <a:pt x="8411" y="21226"/>
                  </a:lnTo>
                  <a:cubicBezTo>
                    <a:pt x="8411" y="21306"/>
                    <a:pt x="8420" y="21386"/>
                    <a:pt x="8438" y="21440"/>
                  </a:cubicBezTo>
                  <a:cubicBezTo>
                    <a:pt x="8456" y="21493"/>
                    <a:pt x="8483" y="21520"/>
                    <a:pt x="8510" y="21520"/>
                  </a:cubicBezTo>
                  <a:lnTo>
                    <a:pt x="9058" y="21520"/>
                  </a:lnTo>
                  <a:cubicBezTo>
                    <a:pt x="9085" y="21520"/>
                    <a:pt x="9112" y="21493"/>
                    <a:pt x="9130" y="21440"/>
                  </a:cubicBezTo>
                  <a:cubicBezTo>
                    <a:pt x="9148" y="21386"/>
                    <a:pt x="9157" y="21306"/>
                    <a:pt x="9157" y="21226"/>
                  </a:cubicBezTo>
                  <a:lnTo>
                    <a:pt x="9157" y="19408"/>
                  </a:lnTo>
                  <a:cubicBezTo>
                    <a:pt x="9741" y="19381"/>
                    <a:pt x="10298" y="19354"/>
                    <a:pt x="10783" y="19354"/>
                  </a:cubicBezTo>
                  <a:cubicBezTo>
                    <a:pt x="11268" y="19354"/>
                    <a:pt x="11825" y="19381"/>
                    <a:pt x="12409" y="19408"/>
                  </a:cubicBezTo>
                  <a:lnTo>
                    <a:pt x="12409" y="21226"/>
                  </a:lnTo>
                  <a:cubicBezTo>
                    <a:pt x="12409" y="21306"/>
                    <a:pt x="12418" y="21386"/>
                    <a:pt x="12436" y="21440"/>
                  </a:cubicBezTo>
                  <a:cubicBezTo>
                    <a:pt x="12454" y="21493"/>
                    <a:pt x="12481" y="21520"/>
                    <a:pt x="12508" y="21520"/>
                  </a:cubicBezTo>
                  <a:lnTo>
                    <a:pt x="13056" y="21520"/>
                  </a:lnTo>
                  <a:cubicBezTo>
                    <a:pt x="13083" y="21520"/>
                    <a:pt x="13110" y="21493"/>
                    <a:pt x="13128" y="21440"/>
                  </a:cubicBezTo>
                  <a:cubicBezTo>
                    <a:pt x="13146" y="21386"/>
                    <a:pt x="13155" y="21306"/>
                    <a:pt x="13155" y="21226"/>
                  </a:cubicBezTo>
                  <a:lnTo>
                    <a:pt x="13155" y="19461"/>
                  </a:lnTo>
                  <a:cubicBezTo>
                    <a:pt x="14260" y="19542"/>
                    <a:pt x="15392" y="19675"/>
                    <a:pt x="16291" y="19862"/>
                  </a:cubicBezTo>
                  <a:cubicBezTo>
                    <a:pt x="16300" y="19862"/>
                    <a:pt x="16309" y="19889"/>
                    <a:pt x="16318" y="19889"/>
                  </a:cubicBezTo>
                  <a:cubicBezTo>
                    <a:pt x="16318" y="19889"/>
                    <a:pt x="16318" y="19862"/>
                    <a:pt x="16327" y="19862"/>
                  </a:cubicBezTo>
                  <a:cubicBezTo>
                    <a:pt x="18052" y="20210"/>
                    <a:pt x="19579" y="20771"/>
                    <a:pt x="21295" y="21520"/>
                  </a:cubicBezTo>
                  <a:cubicBezTo>
                    <a:pt x="21448" y="21573"/>
                    <a:pt x="21520" y="21359"/>
                    <a:pt x="21556" y="20718"/>
                  </a:cubicBezTo>
                  <a:cubicBezTo>
                    <a:pt x="21583" y="20156"/>
                    <a:pt x="21574" y="19729"/>
                    <a:pt x="21475" y="19649"/>
                  </a:cubicBezTo>
                  <a:close/>
                  <a:moveTo>
                    <a:pt x="8408" y="17563"/>
                  </a:moveTo>
                  <a:cubicBezTo>
                    <a:pt x="7833" y="17617"/>
                    <a:pt x="7258" y="17670"/>
                    <a:pt x="6683" y="17750"/>
                  </a:cubicBezTo>
                  <a:cubicBezTo>
                    <a:pt x="7303" y="16628"/>
                    <a:pt x="7860" y="15318"/>
                    <a:pt x="8408" y="13553"/>
                  </a:cubicBezTo>
                  <a:lnTo>
                    <a:pt x="8408" y="17563"/>
                  </a:lnTo>
                  <a:close/>
                  <a:moveTo>
                    <a:pt x="8408" y="10533"/>
                  </a:moveTo>
                  <a:cubicBezTo>
                    <a:pt x="7402" y="14329"/>
                    <a:pt x="6440" y="16200"/>
                    <a:pt x="5075" y="18018"/>
                  </a:cubicBezTo>
                  <a:cubicBezTo>
                    <a:pt x="4347" y="18178"/>
                    <a:pt x="3610" y="18365"/>
                    <a:pt x="2873" y="18606"/>
                  </a:cubicBezTo>
                  <a:cubicBezTo>
                    <a:pt x="5847" y="14596"/>
                    <a:pt x="7545" y="9116"/>
                    <a:pt x="8408" y="5614"/>
                  </a:cubicBezTo>
                  <a:lnTo>
                    <a:pt x="8408" y="10533"/>
                  </a:lnTo>
                  <a:close/>
                  <a:moveTo>
                    <a:pt x="13161" y="17563"/>
                  </a:moveTo>
                  <a:lnTo>
                    <a:pt x="13161" y="13553"/>
                  </a:lnTo>
                  <a:cubicBezTo>
                    <a:pt x="13709" y="15318"/>
                    <a:pt x="14257" y="16628"/>
                    <a:pt x="14886" y="17750"/>
                  </a:cubicBezTo>
                  <a:cubicBezTo>
                    <a:pt x="14311" y="17670"/>
                    <a:pt x="13736" y="17617"/>
                    <a:pt x="13161" y="17563"/>
                  </a:cubicBezTo>
                  <a:close/>
                  <a:moveTo>
                    <a:pt x="16494" y="18045"/>
                  </a:moveTo>
                  <a:cubicBezTo>
                    <a:pt x="15138" y="16227"/>
                    <a:pt x="14167" y="14355"/>
                    <a:pt x="13161" y="10559"/>
                  </a:cubicBezTo>
                  <a:lnTo>
                    <a:pt x="13161" y="5614"/>
                  </a:lnTo>
                  <a:cubicBezTo>
                    <a:pt x="14033" y="9116"/>
                    <a:pt x="15722" y="14596"/>
                    <a:pt x="18696" y="18606"/>
                  </a:cubicBezTo>
                  <a:cubicBezTo>
                    <a:pt x="17959" y="18392"/>
                    <a:pt x="17222" y="18178"/>
                    <a:pt x="16494" y="18045"/>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gr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x">
  <p:cSld name="Half Page with Content and Subtitle Subheader - Experiences">
    <p:spTree>
      <p:nvGrpSpPr>
        <p:cNvPr id="1" name=""/>
        <p:cNvGrpSpPr/>
        <p:nvPr/>
      </p:nvGrpSpPr>
      <p:grpSpPr>
        <a:xfrm>
          <a:off x="0" y="0"/>
          <a:ext cx="0" cy="0"/>
          <a:chOff x="0" y="0"/>
          <a:chExt cx="0" cy="0"/>
        </a:xfrm>
      </p:grpSpPr>
      <p:sp>
        <p:nvSpPr>
          <p:cNvPr id="308" name="Header here"/>
          <p:cNvSpPr txBox="1">
            <a:spLocks noGrp="1"/>
          </p:cNvSpPr>
          <p:nvPr>
            <p:ph type="title" hasCustomPrompt="1"/>
          </p:nvPr>
        </p:nvSpPr>
        <p:spPr>
          <a:xfrm>
            <a:off x="1097982" y="874700"/>
            <a:ext cx="4201530" cy="1454728"/>
          </a:xfrm>
          <a:prstGeom prst="rect">
            <a:avLst/>
          </a:prstGeom>
        </p:spPr>
        <p:txBody>
          <a:bodyPr anchor="b"/>
          <a:lstStyle>
            <a:lvl1pPr>
              <a:spcBef>
                <a:spcPts val="1000"/>
              </a:spcBef>
            </a:lvl1pPr>
          </a:lstStyle>
          <a:p>
            <a:r>
              <a:t>Header here</a:t>
            </a:r>
          </a:p>
        </p:txBody>
      </p:sp>
      <p:sp>
        <p:nvSpPr>
          <p:cNvPr id="309" name="Body Level One…"/>
          <p:cNvSpPr txBox="1">
            <a:spLocks noGrp="1"/>
          </p:cNvSpPr>
          <p:nvPr>
            <p:ph type="body" sz="quarter" idx="1" hasCustomPrompt="1"/>
          </p:nvPr>
        </p:nvSpPr>
        <p:spPr>
          <a:xfrm>
            <a:off x="1097982" y="2628071"/>
            <a:ext cx="4201530" cy="3221040"/>
          </a:xfrm>
          <a:prstGeom prst="rect">
            <a:avLst/>
          </a:prstGeom>
        </p:spPr>
        <p:txBody>
          <a:bodyPr/>
          <a:lstStyle>
            <a:lvl1pPr>
              <a:lnSpc>
                <a:spcPct val="100000"/>
              </a:lnSpc>
            </a:lvl1pPr>
            <a:lvl2pPr marL="0" indent="457200">
              <a:lnSpc>
                <a:spcPct val="100000"/>
              </a:lnSpc>
              <a:buSzTx/>
              <a:buNone/>
            </a:lvl2pPr>
            <a:lvl3pPr marL="0" indent="914400">
              <a:lnSpc>
                <a:spcPct val="100000"/>
              </a:lnSpc>
              <a:buSzTx/>
              <a:buNone/>
            </a:lvl3pPr>
            <a:lvl4pPr marL="0" indent="1371600">
              <a:lnSpc>
                <a:spcPct val="100000"/>
              </a:lnSpc>
              <a:buSzTx/>
              <a:buNone/>
            </a:lvl4pPr>
            <a:lvl5pPr marL="0" indent="1828800">
              <a:lnSpc>
                <a:spcPct val="100000"/>
              </a:lnSpc>
              <a:buSzTx/>
              <a:buNone/>
            </a:lvl5pPr>
          </a:lstStyle>
          <a:p>
            <a:r>
              <a:t>Copy here</a:t>
            </a:r>
          </a:p>
          <a:p>
            <a:pPr lvl="1"/>
            <a:endParaRPr/>
          </a:p>
          <a:p>
            <a:pPr lvl="2"/>
            <a:endParaRPr/>
          </a:p>
          <a:p>
            <a:pPr lvl="3"/>
            <a:endParaRPr/>
          </a:p>
          <a:p>
            <a:pPr lvl="4"/>
            <a:endParaRPr/>
          </a:p>
        </p:txBody>
      </p:sp>
      <p:sp>
        <p:nvSpPr>
          <p:cNvPr id="31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311" name="Subheader Placeholder"/>
          <p:cNvSpPr>
            <a:spLocks noGrp="1"/>
          </p:cNvSpPr>
          <p:nvPr>
            <p:ph type="body" sz="quarter" idx="21" hasCustomPrompt="1"/>
          </p:nvPr>
        </p:nvSpPr>
        <p:spPr>
          <a:xfrm>
            <a:off x="1101865" y="358537"/>
            <a:ext cx="3368536" cy="273051"/>
          </a:xfrm>
          <a:prstGeom prst="rect">
            <a:avLst/>
          </a:prstGeom>
        </p:spPr>
        <p:txBody>
          <a:bodyPr/>
          <a:lstStyle>
            <a:lvl1pPr>
              <a:lnSpc>
                <a:spcPct val="90000"/>
              </a:lnSpc>
              <a:spcBef>
                <a:spcPts val="1000"/>
              </a:spcBef>
              <a:defRPr sz="900" cap="all" spc="100">
                <a:solidFill>
                  <a:srgbClr val="242834"/>
                </a:solidFill>
                <a:latin typeface="Avenir Next Demi Bold"/>
                <a:ea typeface="Avenir Next Demi Bold"/>
                <a:cs typeface="Avenir Next Demi Bold"/>
                <a:sym typeface="Avenir Next Demi Bold"/>
              </a:defRPr>
            </a:lvl1pPr>
          </a:lstStyle>
          <a:p>
            <a:r>
              <a:t>SUBHEADER</a:t>
            </a:r>
          </a:p>
        </p:txBody>
      </p:sp>
      <p:grpSp>
        <p:nvGrpSpPr>
          <p:cNvPr id="322" name="The Bridge - Left Rail Graphics"/>
          <p:cNvGrpSpPr/>
          <p:nvPr/>
        </p:nvGrpSpPr>
        <p:grpSpPr>
          <a:xfrm>
            <a:off x="139268" y="367791"/>
            <a:ext cx="457032" cy="3535936"/>
            <a:chOff x="0" y="0"/>
            <a:chExt cx="457030" cy="3535934"/>
          </a:xfrm>
        </p:grpSpPr>
        <p:sp>
          <p:nvSpPr>
            <p:cNvPr id="312" name="E"/>
            <p:cNvSpPr/>
            <p:nvPr/>
          </p:nvSpPr>
          <p:spPr>
            <a:xfrm>
              <a:off x="165660" y="3416808"/>
              <a:ext cx="125145" cy="119127"/>
            </a:xfrm>
            <a:custGeom>
              <a:avLst/>
              <a:gdLst/>
              <a:ahLst/>
              <a:cxnLst>
                <a:cxn ang="0">
                  <a:pos x="wd2" y="hd2"/>
                </a:cxn>
                <a:cxn ang="5400000">
                  <a:pos x="wd2" y="hd2"/>
                </a:cxn>
                <a:cxn ang="10800000">
                  <a:pos x="wd2" y="hd2"/>
                </a:cxn>
                <a:cxn ang="16200000">
                  <a:pos x="wd2" y="hd2"/>
                </a:cxn>
              </a:cxnLst>
              <a:rect l="0" t="0" r="r" b="b"/>
              <a:pathLst>
                <a:path w="21600" h="21600" extrusionOk="0">
                  <a:moveTo>
                    <a:pt x="679" y="21600"/>
                  </a:moveTo>
                  <a:cubicBezTo>
                    <a:pt x="493" y="21600"/>
                    <a:pt x="307" y="21531"/>
                    <a:pt x="186" y="21404"/>
                  </a:cubicBezTo>
                  <a:cubicBezTo>
                    <a:pt x="66" y="21278"/>
                    <a:pt x="0" y="21082"/>
                    <a:pt x="0" y="20886"/>
                  </a:cubicBezTo>
                  <a:lnTo>
                    <a:pt x="0" y="714"/>
                  </a:lnTo>
                  <a:cubicBezTo>
                    <a:pt x="0" y="518"/>
                    <a:pt x="66" y="322"/>
                    <a:pt x="186" y="196"/>
                  </a:cubicBezTo>
                  <a:cubicBezTo>
                    <a:pt x="307" y="69"/>
                    <a:pt x="493" y="0"/>
                    <a:pt x="679" y="0"/>
                  </a:cubicBezTo>
                  <a:lnTo>
                    <a:pt x="20921" y="0"/>
                  </a:lnTo>
                  <a:cubicBezTo>
                    <a:pt x="21107" y="0"/>
                    <a:pt x="21293" y="69"/>
                    <a:pt x="21414" y="196"/>
                  </a:cubicBezTo>
                  <a:cubicBezTo>
                    <a:pt x="21534" y="322"/>
                    <a:pt x="21600" y="518"/>
                    <a:pt x="21600" y="714"/>
                  </a:cubicBezTo>
                  <a:lnTo>
                    <a:pt x="21600" y="20886"/>
                  </a:lnTo>
                  <a:cubicBezTo>
                    <a:pt x="21600" y="21082"/>
                    <a:pt x="21534" y="21278"/>
                    <a:pt x="21414" y="21404"/>
                  </a:cubicBezTo>
                  <a:cubicBezTo>
                    <a:pt x="21293" y="21531"/>
                    <a:pt x="21107" y="21600"/>
                    <a:pt x="20921" y="21600"/>
                  </a:cubicBezTo>
                  <a:lnTo>
                    <a:pt x="17525" y="21600"/>
                  </a:lnTo>
                  <a:cubicBezTo>
                    <a:pt x="17339" y="21600"/>
                    <a:pt x="17153" y="21531"/>
                    <a:pt x="17032" y="21404"/>
                  </a:cubicBezTo>
                  <a:cubicBezTo>
                    <a:pt x="16912" y="21278"/>
                    <a:pt x="16846" y="21082"/>
                    <a:pt x="16846" y="20886"/>
                  </a:cubicBezTo>
                  <a:lnTo>
                    <a:pt x="16846" y="6091"/>
                  </a:lnTo>
                  <a:cubicBezTo>
                    <a:pt x="16846" y="5895"/>
                    <a:pt x="16781" y="5699"/>
                    <a:pt x="16660" y="5573"/>
                  </a:cubicBezTo>
                  <a:cubicBezTo>
                    <a:pt x="16540" y="5446"/>
                    <a:pt x="16353" y="5377"/>
                    <a:pt x="16167" y="5377"/>
                  </a:cubicBezTo>
                  <a:lnTo>
                    <a:pt x="13757" y="5377"/>
                  </a:lnTo>
                  <a:cubicBezTo>
                    <a:pt x="13571" y="5377"/>
                    <a:pt x="13385" y="5446"/>
                    <a:pt x="13265" y="5573"/>
                  </a:cubicBezTo>
                  <a:cubicBezTo>
                    <a:pt x="13144" y="5699"/>
                    <a:pt x="13078" y="5895"/>
                    <a:pt x="13078" y="6091"/>
                  </a:cubicBezTo>
                  <a:lnTo>
                    <a:pt x="13078" y="15567"/>
                  </a:lnTo>
                  <a:cubicBezTo>
                    <a:pt x="13078" y="15762"/>
                    <a:pt x="13013" y="15958"/>
                    <a:pt x="12892" y="16085"/>
                  </a:cubicBezTo>
                  <a:cubicBezTo>
                    <a:pt x="12772" y="16212"/>
                    <a:pt x="12585" y="16281"/>
                    <a:pt x="12399" y="16281"/>
                  </a:cubicBezTo>
                  <a:lnTo>
                    <a:pt x="9310" y="16281"/>
                  </a:lnTo>
                  <a:cubicBezTo>
                    <a:pt x="9124" y="16281"/>
                    <a:pt x="8938" y="16212"/>
                    <a:pt x="8817" y="16085"/>
                  </a:cubicBezTo>
                  <a:cubicBezTo>
                    <a:pt x="8697" y="15958"/>
                    <a:pt x="8631" y="15762"/>
                    <a:pt x="8631" y="15567"/>
                  </a:cubicBezTo>
                  <a:lnTo>
                    <a:pt x="8631" y="6091"/>
                  </a:lnTo>
                  <a:cubicBezTo>
                    <a:pt x="8631" y="5895"/>
                    <a:pt x="8566" y="5699"/>
                    <a:pt x="8445" y="5573"/>
                  </a:cubicBezTo>
                  <a:cubicBezTo>
                    <a:pt x="8325" y="5446"/>
                    <a:pt x="8138" y="5377"/>
                    <a:pt x="7952" y="5377"/>
                  </a:cubicBezTo>
                  <a:lnTo>
                    <a:pt x="5542" y="5377"/>
                  </a:lnTo>
                  <a:cubicBezTo>
                    <a:pt x="5356" y="5377"/>
                    <a:pt x="5170" y="5446"/>
                    <a:pt x="5049" y="5573"/>
                  </a:cubicBezTo>
                  <a:cubicBezTo>
                    <a:pt x="4929" y="5699"/>
                    <a:pt x="4863" y="5895"/>
                    <a:pt x="4863" y="6091"/>
                  </a:cubicBezTo>
                  <a:lnTo>
                    <a:pt x="4863" y="20817"/>
                  </a:lnTo>
                  <a:cubicBezTo>
                    <a:pt x="4863" y="21013"/>
                    <a:pt x="4798" y="21209"/>
                    <a:pt x="4677" y="21335"/>
                  </a:cubicBezTo>
                  <a:cubicBezTo>
                    <a:pt x="4557" y="21462"/>
                    <a:pt x="4370" y="21531"/>
                    <a:pt x="4184" y="21531"/>
                  </a:cubicBezTo>
                  <a:lnTo>
                    <a:pt x="668" y="21600"/>
                  </a:ln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313" name="G"/>
            <p:cNvSpPr/>
            <p:nvPr/>
          </p:nvSpPr>
          <p:spPr>
            <a:xfrm>
              <a:off x="165533" y="3246818"/>
              <a:ext cx="126541" cy="130621"/>
            </a:xfrm>
            <a:custGeom>
              <a:avLst/>
              <a:gdLst/>
              <a:ahLst/>
              <a:cxnLst>
                <a:cxn ang="0">
                  <a:pos x="wd2" y="hd2"/>
                </a:cxn>
                <a:cxn ang="5400000">
                  <a:pos x="wd2" y="hd2"/>
                </a:cxn>
                <a:cxn ang="10800000">
                  <a:pos x="wd2" y="hd2"/>
                </a:cxn>
                <a:cxn ang="16200000">
                  <a:pos x="wd2" y="hd2"/>
                </a:cxn>
              </a:cxnLst>
              <a:rect l="0" t="0" r="r" b="b"/>
              <a:pathLst>
                <a:path w="21600" h="21600" extrusionOk="0">
                  <a:moveTo>
                    <a:pt x="21568" y="11372"/>
                  </a:moveTo>
                  <a:cubicBezTo>
                    <a:pt x="21568" y="13262"/>
                    <a:pt x="21145" y="15037"/>
                    <a:pt x="20289" y="16812"/>
                  </a:cubicBezTo>
                  <a:cubicBezTo>
                    <a:pt x="19553" y="18292"/>
                    <a:pt x="18578" y="19531"/>
                    <a:pt x="17364" y="20476"/>
                  </a:cubicBezTo>
                  <a:cubicBezTo>
                    <a:pt x="17245" y="20592"/>
                    <a:pt x="17061" y="20655"/>
                    <a:pt x="16942" y="20655"/>
                  </a:cubicBezTo>
                  <a:cubicBezTo>
                    <a:pt x="16693" y="20655"/>
                    <a:pt x="16520" y="20539"/>
                    <a:pt x="16390" y="20361"/>
                  </a:cubicBezTo>
                  <a:lnTo>
                    <a:pt x="14375" y="17463"/>
                  </a:lnTo>
                  <a:cubicBezTo>
                    <a:pt x="14256" y="17347"/>
                    <a:pt x="14256" y="17169"/>
                    <a:pt x="14256" y="17053"/>
                  </a:cubicBezTo>
                  <a:cubicBezTo>
                    <a:pt x="14256" y="16875"/>
                    <a:pt x="14321" y="16696"/>
                    <a:pt x="14505" y="16581"/>
                  </a:cubicBezTo>
                  <a:cubicBezTo>
                    <a:pt x="15241" y="15930"/>
                    <a:pt x="15848" y="15163"/>
                    <a:pt x="16216" y="14270"/>
                  </a:cubicBezTo>
                  <a:cubicBezTo>
                    <a:pt x="16639" y="13378"/>
                    <a:pt x="16823" y="12433"/>
                    <a:pt x="16823" y="11435"/>
                  </a:cubicBezTo>
                  <a:cubicBezTo>
                    <a:pt x="16823" y="9661"/>
                    <a:pt x="16216" y="8065"/>
                    <a:pt x="15057" y="6762"/>
                  </a:cubicBezTo>
                  <a:cubicBezTo>
                    <a:pt x="13898" y="5460"/>
                    <a:pt x="12490" y="4809"/>
                    <a:pt x="10843" y="4809"/>
                  </a:cubicBezTo>
                  <a:cubicBezTo>
                    <a:pt x="9197" y="4809"/>
                    <a:pt x="7734" y="5460"/>
                    <a:pt x="6575" y="6762"/>
                  </a:cubicBezTo>
                  <a:cubicBezTo>
                    <a:pt x="5416" y="8065"/>
                    <a:pt x="4810" y="9598"/>
                    <a:pt x="4810" y="11498"/>
                  </a:cubicBezTo>
                  <a:cubicBezTo>
                    <a:pt x="4810" y="12506"/>
                    <a:pt x="5059" y="13514"/>
                    <a:pt x="5481" y="14396"/>
                  </a:cubicBezTo>
                  <a:cubicBezTo>
                    <a:pt x="5904" y="15279"/>
                    <a:pt x="6521" y="16108"/>
                    <a:pt x="7312" y="16759"/>
                  </a:cubicBezTo>
                  <a:cubicBezTo>
                    <a:pt x="7377" y="16822"/>
                    <a:pt x="7496" y="16875"/>
                    <a:pt x="7680" y="16875"/>
                  </a:cubicBezTo>
                  <a:lnTo>
                    <a:pt x="7799" y="16875"/>
                  </a:lnTo>
                  <a:cubicBezTo>
                    <a:pt x="7919" y="16875"/>
                    <a:pt x="7984" y="16812"/>
                    <a:pt x="8049" y="16696"/>
                  </a:cubicBezTo>
                  <a:cubicBezTo>
                    <a:pt x="8114" y="16581"/>
                    <a:pt x="8114" y="16402"/>
                    <a:pt x="8114" y="16224"/>
                  </a:cubicBezTo>
                  <a:lnTo>
                    <a:pt x="8114" y="11488"/>
                  </a:lnTo>
                  <a:cubicBezTo>
                    <a:pt x="8114" y="11309"/>
                    <a:pt x="8179" y="11131"/>
                    <a:pt x="8298" y="11015"/>
                  </a:cubicBezTo>
                  <a:cubicBezTo>
                    <a:pt x="8417" y="10900"/>
                    <a:pt x="8601" y="10837"/>
                    <a:pt x="8785" y="10837"/>
                  </a:cubicBezTo>
                  <a:lnTo>
                    <a:pt x="11472" y="10837"/>
                  </a:lnTo>
                  <a:cubicBezTo>
                    <a:pt x="11656" y="10837"/>
                    <a:pt x="11840" y="10900"/>
                    <a:pt x="11959" y="11015"/>
                  </a:cubicBezTo>
                  <a:cubicBezTo>
                    <a:pt x="12078" y="11131"/>
                    <a:pt x="12143" y="11309"/>
                    <a:pt x="12143" y="11488"/>
                  </a:cubicBezTo>
                  <a:lnTo>
                    <a:pt x="12143" y="20949"/>
                  </a:lnTo>
                  <a:cubicBezTo>
                    <a:pt x="12143" y="21127"/>
                    <a:pt x="12078" y="21306"/>
                    <a:pt x="11959" y="21421"/>
                  </a:cubicBezTo>
                  <a:cubicBezTo>
                    <a:pt x="11840" y="21537"/>
                    <a:pt x="11656" y="21600"/>
                    <a:pt x="11472" y="21600"/>
                  </a:cubicBezTo>
                  <a:lnTo>
                    <a:pt x="5860" y="21600"/>
                  </a:lnTo>
                  <a:cubicBezTo>
                    <a:pt x="5741" y="21600"/>
                    <a:pt x="5676" y="21600"/>
                    <a:pt x="5557" y="21537"/>
                  </a:cubicBezTo>
                  <a:cubicBezTo>
                    <a:pt x="3726" y="20350"/>
                    <a:pt x="2383" y="18933"/>
                    <a:pt x="1408" y="17158"/>
                  </a:cubicBezTo>
                  <a:cubicBezTo>
                    <a:pt x="433" y="15447"/>
                    <a:pt x="0" y="13546"/>
                    <a:pt x="0" y="11477"/>
                  </a:cubicBezTo>
                  <a:cubicBezTo>
                    <a:pt x="0" y="8285"/>
                    <a:pt x="1040" y="5618"/>
                    <a:pt x="3109" y="3371"/>
                  </a:cubicBezTo>
                  <a:cubicBezTo>
                    <a:pt x="5243" y="1124"/>
                    <a:pt x="7810" y="0"/>
                    <a:pt x="10800" y="0"/>
                  </a:cubicBezTo>
                  <a:cubicBezTo>
                    <a:pt x="13790" y="0"/>
                    <a:pt x="16411" y="1124"/>
                    <a:pt x="18491" y="3434"/>
                  </a:cubicBezTo>
                  <a:cubicBezTo>
                    <a:pt x="20571" y="5502"/>
                    <a:pt x="21600" y="8222"/>
                    <a:pt x="21600" y="11362"/>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314" name="D"/>
            <p:cNvSpPr/>
            <p:nvPr/>
          </p:nvSpPr>
          <p:spPr>
            <a:xfrm>
              <a:off x="165660" y="3086989"/>
              <a:ext cx="125145" cy="126683"/>
            </a:xfrm>
            <a:custGeom>
              <a:avLst/>
              <a:gdLst/>
              <a:ahLst/>
              <a:cxnLst>
                <a:cxn ang="0">
                  <a:pos x="wd2" y="hd2"/>
                </a:cxn>
                <a:cxn ang="5400000">
                  <a:pos x="wd2" y="hd2"/>
                </a:cxn>
                <a:cxn ang="10800000">
                  <a:pos x="wd2" y="hd2"/>
                </a:cxn>
                <a:cxn ang="16200000">
                  <a:pos x="wd2" y="hd2"/>
                </a:cxn>
              </a:cxnLst>
              <a:rect l="0" t="0" r="r" b="b"/>
              <a:pathLst>
                <a:path w="21600" h="21600" extrusionOk="0">
                  <a:moveTo>
                    <a:pt x="0" y="671"/>
                  </a:moveTo>
                  <a:cubicBezTo>
                    <a:pt x="0" y="487"/>
                    <a:pt x="66" y="303"/>
                    <a:pt x="186" y="184"/>
                  </a:cubicBezTo>
                  <a:cubicBezTo>
                    <a:pt x="307" y="65"/>
                    <a:pt x="493" y="0"/>
                    <a:pt x="679" y="0"/>
                  </a:cubicBezTo>
                  <a:lnTo>
                    <a:pt x="20921" y="0"/>
                  </a:lnTo>
                  <a:cubicBezTo>
                    <a:pt x="21107" y="0"/>
                    <a:pt x="21293" y="65"/>
                    <a:pt x="21414" y="184"/>
                  </a:cubicBezTo>
                  <a:cubicBezTo>
                    <a:pt x="21534" y="303"/>
                    <a:pt x="21600" y="487"/>
                    <a:pt x="21600" y="671"/>
                  </a:cubicBezTo>
                  <a:lnTo>
                    <a:pt x="21600" y="10740"/>
                  </a:lnTo>
                  <a:cubicBezTo>
                    <a:pt x="21600" y="13729"/>
                    <a:pt x="20548" y="16295"/>
                    <a:pt x="18456" y="18428"/>
                  </a:cubicBezTo>
                  <a:cubicBezTo>
                    <a:pt x="16364" y="20561"/>
                    <a:pt x="13768" y="21600"/>
                    <a:pt x="10800" y="21600"/>
                  </a:cubicBezTo>
                  <a:cubicBezTo>
                    <a:pt x="7832" y="21600"/>
                    <a:pt x="5312" y="20561"/>
                    <a:pt x="3144" y="18428"/>
                  </a:cubicBezTo>
                  <a:cubicBezTo>
                    <a:pt x="1041" y="16295"/>
                    <a:pt x="0" y="13794"/>
                    <a:pt x="0" y="10740"/>
                  </a:cubicBezTo>
                  <a:cubicBezTo>
                    <a:pt x="0" y="10740"/>
                    <a:pt x="0" y="671"/>
                    <a:pt x="0" y="671"/>
                  </a:cubicBezTo>
                  <a:close/>
                  <a:moveTo>
                    <a:pt x="4940" y="5067"/>
                  </a:moveTo>
                  <a:cubicBezTo>
                    <a:pt x="4819" y="5067"/>
                    <a:pt x="4819" y="5316"/>
                    <a:pt x="4819" y="5738"/>
                  </a:cubicBezTo>
                  <a:lnTo>
                    <a:pt x="4819" y="10740"/>
                  </a:lnTo>
                  <a:cubicBezTo>
                    <a:pt x="4819" y="12321"/>
                    <a:pt x="5378" y="13729"/>
                    <a:pt x="6605" y="14822"/>
                  </a:cubicBezTo>
                  <a:cubicBezTo>
                    <a:pt x="7777" y="15981"/>
                    <a:pt x="9201" y="16533"/>
                    <a:pt x="10866" y="16533"/>
                  </a:cubicBezTo>
                  <a:cubicBezTo>
                    <a:pt x="12531" y="16533"/>
                    <a:pt x="13889" y="15981"/>
                    <a:pt x="15061" y="14822"/>
                  </a:cubicBezTo>
                  <a:cubicBezTo>
                    <a:pt x="16233" y="13729"/>
                    <a:pt x="16846" y="12321"/>
                    <a:pt x="16846" y="10740"/>
                  </a:cubicBezTo>
                  <a:lnTo>
                    <a:pt x="16846" y="5738"/>
                  </a:lnTo>
                  <a:cubicBezTo>
                    <a:pt x="16846" y="5554"/>
                    <a:pt x="16781" y="5370"/>
                    <a:pt x="16660" y="5251"/>
                  </a:cubicBezTo>
                  <a:cubicBezTo>
                    <a:pt x="16540" y="5132"/>
                    <a:pt x="16353" y="5067"/>
                    <a:pt x="16167" y="5067"/>
                  </a:cubicBezTo>
                  <a:lnTo>
                    <a:pt x="4940" y="5067"/>
                  </a:ln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315" name="I"/>
            <p:cNvSpPr/>
            <p:nvPr/>
          </p:nvSpPr>
          <p:spPr>
            <a:xfrm>
              <a:off x="165660" y="3010725"/>
              <a:ext cx="125145" cy="29719"/>
            </a:xfrm>
            <a:custGeom>
              <a:avLst/>
              <a:gdLst/>
              <a:ahLst/>
              <a:cxnLst>
                <a:cxn ang="0">
                  <a:pos x="wd2" y="hd2"/>
                </a:cxn>
                <a:cxn ang="5400000">
                  <a:pos x="wd2" y="hd2"/>
                </a:cxn>
                <a:cxn ang="10800000">
                  <a:pos x="wd2" y="hd2"/>
                </a:cxn>
                <a:cxn ang="16200000">
                  <a:pos x="wd2" y="hd2"/>
                </a:cxn>
              </a:cxnLst>
              <a:rect l="0" t="0" r="r" b="b"/>
              <a:pathLst>
                <a:path w="21600" h="21600" extrusionOk="0">
                  <a:moveTo>
                    <a:pt x="679" y="21600"/>
                  </a:moveTo>
                  <a:cubicBezTo>
                    <a:pt x="493" y="21600"/>
                    <a:pt x="307" y="21323"/>
                    <a:pt x="186" y="20815"/>
                  </a:cubicBezTo>
                  <a:cubicBezTo>
                    <a:pt x="66" y="20308"/>
                    <a:pt x="0" y="19523"/>
                    <a:pt x="0" y="18738"/>
                  </a:cubicBezTo>
                  <a:lnTo>
                    <a:pt x="0" y="2862"/>
                  </a:lnTo>
                  <a:cubicBezTo>
                    <a:pt x="0" y="2077"/>
                    <a:pt x="66" y="1292"/>
                    <a:pt x="186" y="785"/>
                  </a:cubicBezTo>
                  <a:cubicBezTo>
                    <a:pt x="307" y="277"/>
                    <a:pt x="493" y="0"/>
                    <a:pt x="679" y="0"/>
                  </a:cubicBezTo>
                  <a:lnTo>
                    <a:pt x="20921" y="0"/>
                  </a:lnTo>
                  <a:cubicBezTo>
                    <a:pt x="21107" y="0"/>
                    <a:pt x="21293" y="277"/>
                    <a:pt x="21414" y="785"/>
                  </a:cubicBezTo>
                  <a:cubicBezTo>
                    <a:pt x="21534" y="1292"/>
                    <a:pt x="21600" y="2077"/>
                    <a:pt x="21600" y="2862"/>
                  </a:cubicBezTo>
                  <a:lnTo>
                    <a:pt x="21600" y="18738"/>
                  </a:lnTo>
                  <a:cubicBezTo>
                    <a:pt x="21600" y="19523"/>
                    <a:pt x="21534" y="20308"/>
                    <a:pt x="21414" y="20815"/>
                  </a:cubicBezTo>
                  <a:cubicBezTo>
                    <a:pt x="21293" y="21323"/>
                    <a:pt x="21107" y="21600"/>
                    <a:pt x="20921" y="21600"/>
                  </a:cubicBezTo>
                  <a:lnTo>
                    <a:pt x="679" y="21600"/>
                  </a:ln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316" name="R"/>
            <p:cNvSpPr/>
            <p:nvPr/>
          </p:nvSpPr>
          <p:spPr>
            <a:xfrm>
              <a:off x="164835" y="2844038"/>
              <a:ext cx="126351" cy="123762"/>
            </a:xfrm>
            <a:custGeom>
              <a:avLst/>
              <a:gdLst/>
              <a:ahLst/>
              <a:cxnLst>
                <a:cxn ang="0">
                  <a:pos x="wd2" y="hd2"/>
                </a:cxn>
                <a:cxn ang="5400000">
                  <a:pos x="wd2" y="hd2"/>
                </a:cxn>
                <a:cxn ang="10800000">
                  <a:pos x="wd2" y="hd2"/>
                </a:cxn>
                <a:cxn ang="16200000">
                  <a:pos x="wd2" y="hd2"/>
                </a:cxn>
              </a:cxnLst>
              <a:rect l="0" t="0" r="r" b="b"/>
              <a:pathLst>
                <a:path w="21600" h="21600" extrusionOk="0">
                  <a:moveTo>
                    <a:pt x="6802" y="16679"/>
                  </a:moveTo>
                  <a:cubicBezTo>
                    <a:pt x="6987" y="16557"/>
                    <a:pt x="7171" y="16424"/>
                    <a:pt x="7355" y="16424"/>
                  </a:cubicBezTo>
                  <a:cubicBezTo>
                    <a:pt x="7540" y="16424"/>
                    <a:pt x="7659" y="16491"/>
                    <a:pt x="7779" y="16613"/>
                  </a:cubicBezTo>
                  <a:cubicBezTo>
                    <a:pt x="7898" y="16735"/>
                    <a:pt x="8028" y="16868"/>
                    <a:pt x="8082" y="17045"/>
                  </a:cubicBezTo>
                  <a:cubicBezTo>
                    <a:pt x="8505" y="18231"/>
                    <a:pt x="9178" y="19173"/>
                    <a:pt x="10100" y="19982"/>
                  </a:cubicBezTo>
                  <a:cubicBezTo>
                    <a:pt x="11326" y="21046"/>
                    <a:pt x="12791" y="21600"/>
                    <a:pt x="14505" y="21600"/>
                  </a:cubicBezTo>
                  <a:cubicBezTo>
                    <a:pt x="16458" y="21600"/>
                    <a:pt x="18107" y="20846"/>
                    <a:pt x="19517" y="19417"/>
                  </a:cubicBezTo>
                  <a:cubicBezTo>
                    <a:pt x="20927" y="17976"/>
                    <a:pt x="21600" y="16236"/>
                    <a:pt x="21600" y="14175"/>
                  </a:cubicBezTo>
                  <a:lnTo>
                    <a:pt x="21600" y="687"/>
                  </a:lnTo>
                  <a:cubicBezTo>
                    <a:pt x="21600" y="499"/>
                    <a:pt x="21535" y="310"/>
                    <a:pt x="21416" y="188"/>
                  </a:cubicBezTo>
                  <a:cubicBezTo>
                    <a:pt x="21296" y="66"/>
                    <a:pt x="21112" y="0"/>
                    <a:pt x="20927" y="0"/>
                  </a:cubicBezTo>
                  <a:lnTo>
                    <a:pt x="814" y="0"/>
                  </a:lnTo>
                  <a:cubicBezTo>
                    <a:pt x="629" y="0"/>
                    <a:pt x="445" y="66"/>
                    <a:pt x="325" y="188"/>
                  </a:cubicBezTo>
                  <a:cubicBezTo>
                    <a:pt x="206" y="310"/>
                    <a:pt x="141" y="499"/>
                    <a:pt x="141" y="687"/>
                  </a:cubicBezTo>
                  <a:lnTo>
                    <a:pt x="141" y="4500"/>
                  </a:lnTo>
                  <a:cubicBezTo>
                    <a:pt x="141" y="4688"/>
                    <a:pt x="206" y="4876"/>
                    <a:pt x="325" y="4998"/>
                  </a:cubicBezTo>
                  <a:cubicBezTo>
                    <a:pt x="445" y="5120"/>
                    <a:pt x="629" y="5187"/>
                    <a:pt x="814" y="5187"/>
                  </a:cubicBezTo>
                  <a:lnTo>
                    <a:pt x="16458" y="5187"/>
                  </a:lnTo>
                  <a:cubicBezTo>
                    <a:pt x="16642" y="5187"/>
                    <a:pt x="16827" y="5253"/>
                    <a:pt x="16946" y="5375"/>
                  </a:cubicBezTo>
                  <a:cubicBezTo>
                    <a:pt x="17065" y="5497"/>
                    <a:pt x="17130" y="5685"/>
                    <a:pt x="17130" y="5874"/>
                  </a:cubicBezTo>
                  <a:lnTo>
                    <a:pt x="17130" y="13432"/>
                  </a:lnTo>
                  <a:cubicBezTo>
                    <a:pt x="17130" y="14308"/>
                    <a:pt x="16881" y="15050"/>
                    <a:pt x="16393" y="15560"/>
                  </a:cubicBezTo>
                  <a:cubicBezTo>
                    <a:pt x="15904" y="16059"/>
                    <a:pt x="15297" y="16314"/>
                    <a:pt x="14559" y="16314"/>
                  </a:cubicBezTo>
                  <a:cubicBezTo>
                    <a:pt x="13821" y="16314"/>
                    <a:pt x="13214" y="16059"/>
                    <a:pt x="12726" y="15560"/>
                  </a:cubicBezTo>
                  <a:cubicBezTo>
                    <a:pt x="12237" y="15061"/>
                    <a:pt x="11988" y="14374"/>
                    <a:pt x="11988" y="13432"/>
                  </a:cubicBezTo>
                  <a:lnTo>
                    <a:pt x="11988" y="9875"/>
                  </a:lnTo>
                  <a:cubicBezTo>
                    <a:pt x="11988" y="9808"/>
                    <a:pt x="11923" y="9753"/>
                    <a:pt x="11869" y="9753"/>
                  </a:cubicBezTo>
                  <a:lnTo>
                    <a:pt x="7464" y="9753"/>
                  </a:lnTo>
                  <a:cubicBezTo>
                    <a:pt x="7345" y="9753"/>
                    <a:pt x="7214" y="9819"/>
                    <a:pt x="7095" y="9875"/>
                  </a:cubicBezTo>
                  <a:cubicBezTo>
                    <a:pt x="6976" y="9930"/>
                    <a:pt x="250" y="15804"/>
                    <a:pt x="250" y="15804"/>
                  </a:cubicBezTo>
                  <a:cubicBezTo>
                    <a:pt x="130" y="15926"/>
                    <a:pt x="0" y="16059"/>
                    <a:pt x="0" y="16236"/>
                  </a:cubicBezTo>
                  <a:lnTo>
                    <a:pt x="0" y="20292"/>
                  </a:lnTo>
                  <a:cubicBezTo>
                    <a:pt x="0" y="20603"/>
                    <a:pt x="65" y="20857"/>
                    <a:pt x="250" y="21046"/>
                  </a:cubicBezTo>
                  <a:cubicBezTo>
                    <a:pt x="434" y="21234"/>
                    <a:pt x="618" y="21301"/>
                    <a:pt x="857" y="21301"/>
                  </a:cubicBezTo>
                  <a:cubicBezTo>
                    <a:pt x="1096" y="21301"/>
                    <a:pt x="1345" y="21179"/>
                    <a:pt x="1530" y="21046"/>
                  </a:cubicBezTo>
                  <a:cubicBezTo>
                    <a:pt x="3244" y="19672"/>
                    <a:pt x="4947" y="18231"/>
                    <a:pt x="6791" y="16679"/>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317" name="B"/>
            <p:cNvSpPr/>
            <p:nvPr/>
          </p:nvSpPr>
          <p:spPr>
            <a:xfrm>
              <a:off x="165343" y="2675572"/>
              <a:ext cx="125462" cy="126303"/>
            </a:xfrm>
            <a:custGeom>
              <a:avLst/>
              <a:gdLst/>
              <a:ahLst/>
              <a:cxnLst>
                <a:cxn ang="0">
                  <a:pos x="wd2" y="hd2"/>
                </a:cxn>
                <a:cxn ang="5400000">
                  <a:pos x="wd2" y="hd2"/>
                </a:cxn>
                <a:cxn ang="10800000">
                  <a:pos x="wd2" y="hd2"/>
                </a:cxn>
                <a:cxn ang="16200000">
                  <a:pos x="wd2" y="hd2"/>
                </a:cxn>
              </a:cxnLst>
              <a:rect l="0" t="0" r="r" b="b"/>
              <a:pathLst>
                <a:path w="21600" h="21600" extrusionOk="0">
                  <a:moveTo>
                    <a:pt x="20923" y="0"/>
                  </a:moveTo>
                  <a:cubicBezTo>
                    <a:pt x="21108" y="0"/>
                    <a:pt x="21294" y="65"/>
                    <a:pt x="21414" y="185"/>
                  </a:cubicBezTo>
                  <a:cubicBezTo>
                    <a:pt x="21534" y="304"/>
                    <a:pt x="21600" y="489"/>
                    <a:pt x="21600" y="673"/>
                  </a:cubicBezTo>
                  <a:lnTo>
                    <a:pt x="21600" y="13890"/>
                  </a:lnTo>
                  <a:cubicBezTo>
                    <a:pt x="21600" y="15725"/>
                    <a:pt x="20988" y="17310"/>
                    <a:pt x="19688" y="18603"/>
                  </a:cubicBezTo>
                  <a:cubicBezTo>
                    <a:pt x="18399" y="19949"/>
                    <a:pt x="16793" y="20557"/>
                    <a:pt x="15012" y="20557"/>
                  </a:cubicBezTo>
                  <a:cubicBezTo>
                    <a:pt x="14455" y="20557"/>
                    <a:pt x="13908" y="20492"/>
                    <a:pt x="13351" y="20308"/>
                  </a:cubicBezTo>
                  <a:cubicBezTo>
                    <a:pt x="12794" y="20123"/>
                    <a:pt x="12302" y="19938"/>
                    <a:pt x="11876" y="19634"/>
                  </a:cubicBezTo>
                  <a:cubicBezTo>
                    <a:pt x="11756" y="19569"/>
                    <a:pt x="11625" y="19515"/>
                    <a:pt x="11450" y="19515"/>
                  </a:cubicBezTo>
                  <a:cubicBezTo>
                    <a:pt x="11275" y="19515"/>
                    <a:pt x="11079" y="19580"/>
                    <a:pt x="10958" y="19765"/>
                  </a:cubicBezTo>
                  <a:cubicBezTo>
                    <a:pt x="10467" y="20319"/>
                    <a:pt x="9789" y="20807"/>
                    <a:pt x="8992" y="21111"/>
                  </a:cubicBezTo>
                  <a:cubicBezTo>
                    <a:pt x="8194" y="21415"/>
                    <a:pt x="7397" y="21600"/>
                    <a:pt x="6588" y="21600"/>
                  </a:cubicBezTo>
                  <a:cubicBezTo>
                    <a:pt x="4807" y="21600"/>
                    <a:pt x="3267" y="20927"/>
                    <a:pt x="1912" y="19645"/>
                  </a:cubicBezTo>
                  <a:cubicBezTo>
                    <a:pt x="623" y="18364"/>
                    <a:pt x="0" y="16767"/>
                    <a:pt x="0" y="14932"/>
                  </a:cubicBezTo>
                  <a:lnTo>
                    <a:pt x="0" y="673"/>
                  </a:lnTo>
                  <a:cubicBezTo>
                    <a:pt x="0" y="489"/>
                    <a:pt x="66" y="304"/>
                    <a:pt x="186" y="185"/>
                  </a:cubicBezTo>
                  <a:cubicBezTo>
                    <a:pt x="306" y="65"/>
                    <a:pt x="492" y="0"/>
                    <a:pt x="677" y="0"/>
                  </a:cubicBezTo>
                  <a:lnTo>
                    <a:pt x="20934" y="0"/>
                  </a:lnTo>
                  <a:close/>
                  <a:moveTo>
                    <a:pt x="12980" y="13640"/>
                  </a:moveTo>
                  <a:cubicBezTo>
                    <a:pt x="12980" y="14194"/>
                    <a:pt x="13165" y="14682"/>
                    <a:pt x="13592" y="15052"/>
                  </a:cubicBezTo>
                  <a:cubicBezTo>
                    <a:pt x="14018" y="15421"/>
                    <a:pt x="14520" y="15605"/>
                    <a:pt x="15066" y="15605"/>
                  </a:cubicBezTo>
                  <a:cubicBezTo>
                    <a:pt x="15613" y="15605"/>
                    <a:pt x="16115" y="15421"/>
                    <a:pt x="16487" y="15052"/>
                  </a:cubicBezTo>
                  <a:cubicBezTo>
                    <a:pt x="16913" y="14682"/>
                    <a:pt x="17099" y="14194"/>
                    <a:pt x="17099" y="13640"/>
                  </a:cubicBezTo>
                  <a:lnTo>
                    <a:pt x="17099" y="5810"/>
                  </a:lnTo>
                  <a:cubicBezTo>
                    <a:pt x="17099" y="5625"/>
                    <a:pt x="17033" y="5441"/>
                    <a:pt x="16913" y="5321"/>
                  </a:cubicBezTo>
                  <a:cubicBezTo>
                    <a:pt x="16793" y="5202"/>
                    <a:pt x="16607" y="5137"/>
                    <a:pt x="16421" y="5137"/>
                  </a:cubicBezTo>
                  <a:lnTo>
                    <a:pt x="13646" y="5137"/>
                  </a:lnTo>
                  <a:cubicBezTo>
                    <a:pt x="13460" y="5137"/>
                    <a:pt x="13275" y="5202"/>
                    <a:pt x="13154" y="5321"/>
                  </a:cubicBezTo>
                  <a:cubicBezTo>
                    <a:pt x="13034" y="5441"/>
                    <a:pt x="12969" y="5625"/>
                    <a:pt x="12969" y="5810"/>
                  </a:cubicBezTo>
                  <a:cubicBezTo>
                    <a:pt x="12969" y="5810"/>
                    <a:pt x="12969" y="13640"/>
                    <a:pt x="12969" y="13640"/>
                  </a:cubicBezTo>
                  <a:close/>
                  <a:moveTo>
                    <a:pt x="4545" y="14498"/>
                  </a:moveTo>
                  <a:cubicBezTo>
                    <a:pt x="4545" y="15052"/>
                    <a:pt x="4731" y="15540"/>
                    <a:pt x="5157" y="15964"/>
                  </a:cubicBezTo>
                  <a:cubicBezTo>
                    <a:pt x="5583" y="16387"/>
                    <a:pt x="6086" y="16572"/>
                    <a:pt x="6577" y="16572"/>
                  </a:cubicBezTo>
                  <a:cubicBezTo>
                    <a:pt x="7134" y="16572"/>
                    <a:pt x="7681" y="16387"/>
                    <a:pt x="8052" y="15964"/>
                  </a:cubicBezTo>
                  <a:cubicBezTo>
                    <a:pt x="8424" y="15540"/>
                    <a:pt x="8664" y="15106"/>
                    <a:pt x="8664" y="14498"/>
                  </a:cubicBezTo>
                  <a:lnTo>
                    <a:pt x="8664" y="5810"/>
                  </a:lnTo>
                  <a:cubicBezTo>
                    <a:pt x="8664" y="5625"/>
                    <a:pt x="8598" y="5441"/>
                    <a:pt x="8478" y="5321"/>
                  </a:cubicBezTo>
                  <a:cubicBezTo>
                    <a:pt x="8358" y="5202"/>
                    <a:pt x="8172" y="5137"/>
                    <a:pt x="7987" y="5137"/>
                  </a:cubicBezTo>
                  <a:lnTo>
                    <a:pt x="5212" y="5137"/>
                  </a:lnTo>
                  <a:cubicBezTo>
                    <a:pt x="5026" y="5137"/>
                    <a:pt x="4840" y="5202"/>
                    <a:pt x="4720" y="5321"/>
                  </a:cubicBezTo>
                  <a:cubicBezTo>
                    <a:pt x="4600" y="5441"/>
                    <a:pt x="4534" y="5625"/>
                    <a:pt x="4534" y="5810"/>
                  </a:cubicBezTo>
                  <a:cubicBezTo>
                    <a:pt x="4534" y="5810"/>
                    <a:pt x="4534" y="14498"/>
                    <a:pt x="4534" y="14498"/>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318" name="E"/>
            <p:cNvSpPr/>
            <p:nvPr/>
          </p:nvSpPr>
          <p:spPr>
            <a:xfrm>
              <a:off x="257551" y="2586482"/>
              <a:ext cx="34333" cy="45784"/>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lnTo>
                    <a:pt x="21600" y="0"/>
                  </a:lnTo>
                  <a:lnTo>
                    <a:pt x="21600" y="3895"/>
                  </a:lnTo>
                  <a:lnTo>
                    <a:pt x="5390" y="3895"/>
                  </a:lnTo>
                  <a:lnTo>
                    <a:pt x="5390" y="8778"/>
                  </a:lnTo>
                  <a:lnTo>
                    <a:pt x="20921" y="8778"/>
                  </a:lnTo>
                  <a:lnTo>
                    <a:pt x="20921" y="12493"/>
                  </a:lnTo>
                  <a:lnTo>
                    <a:pt x="5390" y="12493"/>
                  </a:lnTo>
                  <a:lnTo>
                    <a:pt x="5390" y="17376"/>
                  </a:lnTo>
                  <a:lnTo>
                    <a:pt x="21600" y="17376"/>
                  </a:lnTo>
                  <a:lnTo>
                    <a:pt x="21600" y="21600"/>
                  </a:ln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319" name="H"/>
            <p:cNvSpPr/>
            <p:nvPr/>
          </p:nvSpPr>
          <p:spPr>
            <a:xfrm>
              <a:off x="210019" y="2586482"/>
              <a:ext cx="39664" cy="45784"/>
            </a:xfrm>
            <a:custGeom>
              <a:avLst/>
              <a:gdLst/>
              <a:ahLst/>
              <a:cxnLst>
                <a:cxn ang="0">
                  <a:pos x="wd2" y="hd2"/>
                </a:cxn>
                <a:cxn ang="5400000">
                  <a:pos x="wd2" y="hd2"/>
                </a:cxn>
                <a:cxn ang="10800000">
                  <a:pos x="wd2" y="hd2"/>
                </a:cxn>
                <a:cxn ang="16200000">
                  <a:pos x="wd2" y="hd2"/>
                </a:cxn>
              </a:cxnLst>
              <a:rect l="0" t="0" r="r" b="b"/>
              <a:pathLst>
                <a:path w="21600" h="21600" extrusionOk="0">
                  <a:moveTo>
                    <a:pt x="16934" y="21600"/>
                  </a:moveTo>
                  <a:lnTo>
                    <a:pt x="16934" y="12822"/>
                  </a:lnTo>
                  <a:lnTo>
                    <a:pt x="4666" y="12822"/>
                  </a:lnTo>
                  <a:lnTo>
                    <a:pt x="4666" y="21600"/>
                  </a:lnTo>
                  <a:lnTo>
                    <a:pt x="0" y="21600"/>
                  </a:lnTo>
                  <a:lnTo>
                    <a:pt x="0" y="0"/>
                  </a:lnTo>
                  <a:lnTo>
                    <a:pt x="4666" y="0"/>
                  </a:lnTo>
                  <a:lnTo>
                    <a:pt x="4666" y="9107"/>
                  </a:lnTo>
                  <a:lnTo>
                    <a:pt x="16934" y="9107"/>
                  </a:lnTo>
                  <a:lnTo>
                    <a:pt x="16934" y="0"/>
                  </a:lnTo>
                  <a:lnTo>
                    <a:pt x="21600" y="0"/>
                  </a:lnTo>
                  <a:lnTo>
                    <a:pt x="21600" y="21600"/>
                  </a:lnTo>
                  <a:lnTo>
                    <a:pt x="16934" y="21600"/>
                  </a:ln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320" name="T"/>
            <p:cNvSpPr/>
            <p:nvPr/>
          </p:nvSpPr>
          <p:spPr>
            <a:xfrm>
              <a:off x="167119" y="2586482"/>
              <a:ext cx="37570" cy="45784"/>
            </a:xfrm>
            <a:custGeom>
              <a:avLst/>
              <a:gdLst/>
              <a:ahLst/>
              <a:cxnLst>
                <a:cxn ang="0">
                  <a:pos x="wd2" y="hd2"/>
                </a:cxn>
                <a:cxn ang="5400000">
                  <a:pos x="wd2" y="hd2"/>
                </a:cxn>
                <a:cxn ang="10800000">
                  <a:pos x="wd2" y="hd2"/>
                </a:cxn>
                <a:cxn ang="16200000">
                  <a:pos x="wd2" y="hd2"/>
                </a:cxn>
              </a:cxnLst>
              <a:rect l="0" t="0" r="r" b="b"/>
              <a:pathLst>
                <a:path w="21600" h="21600" extrusionOk="0">
                  <a:moveTo>
                    <a:pt x="8428" y="3715"/>
                  </a:moveTo>
                  <a:lnTo>
                    <a:pt x="0" y="3715"/>
                  </a:lnTo>
                  <a:lnTo>
                    <a:pt x="0" y="0"/>
                  </a:lnTo>
                  <a:lnTo>
                    <a:pt x="21600" y="0"/>
                  </a:lnTo>
                  <a:lnTo>
                    <a:pt x="21600" y="3715"/>
                  </a:lnTo>
                  <a:lnTo>
                    <a:pt x="13172" y="3715"/>
                  </a:lnTo>
                  <a:lnTo>
                    <a:pt x="13172" y="21600"/>
                  </a:lnTo>
                  <a:lnTo>
                    <a:pt x="8246" y="21600"/>
                  </a:lnTo>
                  <a:lnTo>
                    <a:pt x="8246" y="3715"/>
                  </a:lnTo>
                  <a:lnTo>
                    <a:pt x="8465" y="3715"/>
                  </a:ln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321" name="Bridge Graphic"/>
            <p:cNvSpPr/>
            <p:nvPr/>
          </p:nvSpPr>
          <p:spPr>
            <a:xfrm>
              <a:off x="-1" y="0"/>
              <a:ext cx="457032" cy="153459"/>
            </a:xfrm>
            <a:custGeom>
              <a:avLst/>
              <a:gdLst/>
              <a:ahLst/>
              <a:cxnLst>
                <a:cxn ang="0">
                  <a:pos x="wd2" y="hd2"/>
                </a:cxn>
                <a:cxn ang="5400000">
                  <a:pos x="wd2" y="hd2"/>
                </a:cxn>
                <a:cxn ang="10800000">
                  <a:pos x="wd2" y="hd2"/>
                </a:cxn>
                <a:cxn ang="16200000">
                  <a:pos x="wd2" y="hd2"/>
                </a:cxn>
              </a:cxnLst>
              <a:rect l="0" t="0" r="r" b="b"/>
              <a:pathLst>
                <a:path w="21570" h="21535" extrusionOk="0">
                  <a:moveTo>
                    <a:pt x="21469" y="19649"/>
                  </a:moveTo>
                  <a:cubicBezTo>
                    <a:pt x="16033" y="15478"/>
                    <a:pt x="13808" y="5293"/>
                    <a:pt x="13161" y="2139"/>
                  </a:cubicBezTo>
                  <a:lnTo>
                    <a:pt x="13161" y="294"/>
                  </a:lnTo>
                  <a:cubicBezTo>
                    <a:pt x="13161" y="214"/>
                    <a:pt x="13152" y="134"/>
                    <a:pt x="13134" y="80"/>
                  </a:cubicBezTo>
                  <a:cubicBezTo>
                    <a:pt x="13116" y="27"/>
                    <a:pt x="13089" y="0"/>
                    <a:pt x="13062" y="0"/>
                  </a:cubicBezTo>
                  <a:lnTo>
                    <a:pt x="12514" y="0"/>
                  </a:lnTo>
                  <a:cubicBezTo>
                    <a:pt x="12487" y="0"/>
                    <a:pt x="12460" y="27"/>
                    <a:pt x="12442" y="80"/>
                  </a:cubicBezTo>
                  <a:cubicBezTo>
                    <a:pt x="12424" y="134"/>
                    <a:pt x="12415" y="214"/>
                    <a:pt x="12415" y="294"/>
                  </a:cubicBezTo>
                  <a:lnTo>
                    <a:pt x="12415" y="17510"/>
                  </a:lnTo>
                  <a:cubicBezTo>
                    <a:pt x="12110" y="17510"/>
                    <a:pt x="11112" y="17483"/>
                    <a:pt x="10798" y="17483"/>
                  </a:cubicBezTo>
                  <a:lnTo>
                    <a:pt x="10771" y="17483"/>
                  </a:lnTo>
                  <a:cubicBezTo>
                    <a:pt x="10457" y="17483"/>
                    <a:pt x="9459" y="17483"/>
                    <a:pt x="9154" y="17510"/>
                  </a:cubicBezTo>
                  <a:lnTo>
                    <a:pt x="9154" y="294"/>
                  </a:lnTo>
                  <a:cubicBezTo>
                    <a:pt x="9154" y="214"/>
                    <a:pt x="9145" y="134"/>
                    <a:pt x="9127" y="80"/>
                  </a:cubicBezTo>
                  <a:cubicBezTo>
                    <a:pt x="9109" y="27"/>
                    <a:pt x="9082" y="0"/>
                    <a:pt x="9055" y="0"/>
                  </a:cubicBezTo>
                  <a:lnTo>
                    <a:pt x="8507" y="0"/>
                  </a:lnTo>
                  <a:cubicBezTo>
                    <a:pt x="8480" y="0"/>
                    <a:pt x="8453" y="27"/>
                    <a:pt x="8435" y="80"/>
                  </a:cubicBezTo>
                  <a:cubicBezTo>
                    <a:pt x="8417" y="134"/>
                    <a:pt x="8408" y="214"/>
                    <a:pt x="8408" y="294"/>
                  </a:cubicBezTo>
                  <a:lnTo>
                    <a:pt x="8408" y="2139"/>
                  </a:lnTo>
                  <a:cubicBezTo>
                    <a:pt x="7761" y="5293"/>
                    <a:pt x="5533" y="15478"/>
                    <a:pt x="91" y="19649"/>
                  </a:cubicBezTo>
                  <a:cubicBezTo>
                    <a:pt x="-8" y="19729"/>
                    <a:pt x="-17" y="20130"/>
                    <a:pt x="19" y="20718"/>
                  </a:cubicBezTo>
                  <a:cubicBezTo>
                    <a:pt x="55" y="21359"/>
                    <a:pt x="118" y="21600"/>
                    <a:pt x="280" y="21520"/>
                  </a:cubicBezTo>
                  <a:cubicBezTo>
                    <a:pt x="1996" y="20798"/>
                    <a:pt x="3523" y="20237"/>
                    <a:pt x="5239" y="19862"/>
                  </a:cubicBezTo>
                  <a:cubicBezTo>
                    <a:pt x="5239" y="19862"/>
                    <a:pt x="5239" y="19889"/>
                    <a:pt x="5248" y="19889"/>
                  </a:cubicBezTo>
                  <a:cubicBezTo>
                    <a:pt x="5257" y="19889"/>
                    <a:pt x="5266" y="19862"/>
                    <a:pt x="5275" y="19862"/>
                  </a:cubicBezTo>
                  <a:cubicBezTo>
                    <a:pt x="6174" y="19675"/>
                    <a:pt x="7306" y="19542"/>
                    <a:pt x="8411" y="19461"/>
                  </a:cubicBezTo>
                  <a:lnTo>
                    <a:pt x="8411" y="21226"/>
                  </a:lnTo>
                  <a:cubicBezTo>
                    <a:pt x="8411" y="21306"/>
                    <a:pt x="8420" y="21386"/>
                    <a:pt x="8438" y="21440"/>
                  </a:cubicBezTo>
                  <a:cubicBezTo>
                    <a:pt x="8456" y="21493"/>
                    <a:pt x="8483" y="21520"/>
                    <a:pt x="8510" y="21520"/>
                  </a:cubicBezTo>
                  <a:lnTo>
                    <a:pt x="9058" y="21520"/>
                  </a:lnTo>
                  <a:cubicBezTo>
                    <a:pt x="9085" y="21520"/>
                    <a:pt x="9112" y="21493"/>
                    <a:pt x="9130" y="21440"/>
                  </a:cubicBezTo>
                  <a:cubicBezTo>
                    <a:pt x="9148" y="21386"/>
                    <a:pt x="9157" y="21306"/>
                    <a:pt x="9157" y="21226"/>
                  </a:cubicBezTo>
                  <a:lnTo>
                    <a:pt x="9157" y="19408"/>
                  </a:lnTo>
                  <a:cubicBezTo>
                    <a:pt x="9741" y="19381"/>
                    <a:pt x="10298" y="19354"/>
                    <a:pt x="10783" y="19354"/>
                  </a:cubicBezTo>
                  <a:cubicBezTo>
                    <a:pt x="11268" y="19354"/>
                    <a:pt x="11825" y="19381"/>
                    <a:pt x="12409" y="19408"/>
                  </a:cubicBezTo>
                  <a:lnTo>
                    <a:pt x="12409" y="21226"/>
                  </a:lnTo>
                  <a:cubicBezTo>
                    <a:pt x="12409" y="21306"/>
                    <a:pt x="12418" y="21386"/>
                    <a:pt x="12436" y="21440"/>
                  </a:cubicBezTo>
                  <a:cubicBezTo>
                    <a:pt x="12454" y="21493"/>
                    <a:pt x="12481" y="21520"/>
                    <a:pt x="12508" y="21520"/>
                  </a:cubicBezTo>
                  <a:lnTo>
                    <a:pt x="13056" y="21520"/>
                  </a:lnTo>
                  <a:cubicBezTo>
                    <a:pt x="13083" y="21520"/>
                    <a:pt x="13110" y="21493"/>
                    <a:pt x="13128" y="21440"/>
                  </a:cubicBezTo>
                  <a:cubicBezTo>
                    <a:pt x="13146" y="21386"/>
                    <a:pt x="13155" y="21306"/>
                    <a:pt x="13155" y="21226"/>
                  </a:cubicBezTo>
                  <a:lnTo>
                    <a:pt x="13155" y="19461"/>
                  </a:lnTo>
                  <a:cubicBezTo>
                    <a:pt x="14260" y="19542"/>
                    <a:pt x="15392" y="19675"/>
                    <a:pt x="16291" y="19862"/>
                  </a:cubicBezTo>
                  <a:cubicBezTo>
                    <a:pt x="16300" y="19862"/>
                    <a:pt x="16309" y="19889"/>
                    <a:pt x="16318" y="19889"/>
                  </a:cubicBezTo>
                  <a:cubicBezTo>
                    <a:pt x="16318" y="19889"/>
                    <a:pt x="16318" y="19862"/>
                    <a:pt x="16327" y="19862"/>
                  </a:cubicBezTo>
                  <a:cubicBezTo>
                    <a:pt x="18052" y="20210"/>
                    <a:pt x="19579" y="20771"/>
                    <a:pt x="21295" y="21520"/>
                  </a:cubicBezTo>
                  <a:cubicBezTo>
                    <a:pt x="21448" y="21573"/>
                    <a:pt x="21520" y="21359"/>
                    <a:pt x="21556" y="20718"/>
                  </a:cubicBezTo>
                  <a:cubicBezTo>
                    <a:pt x="21583" y="20156"/>
                    <a:pt x="21574" y="19729"/>
                    <a:pt x="21475" y="19649"/>
                  </a:cubicBezTo>
                  <a:close/>
                  <a:moveTo>
                    <a:pt x="8408" y="17563"/>
                  </a:moveTo>
                  <a:cubicBezTo>
                    <a:pt x="7833" y="17617"/>
                    <a:pt x="7258" y="17670"/>
                    <a:pt x="6683" y="17750"/>
                  </a:cubicBezTo>
                  <a:cubicBezTo>
                    <a:pt x="7303" y="16628"/>
                    <a:pt x="7860" y="15318"/>
                    <a:pt x="8408" y="13553"/>
                  </a:cubicBezTo>
                  <a:lnTo>
                    <a:pt x="8408" y="17563"/>
                  </a:lnTo>
                  <a:close/>
                  <a:moveTo>
                    <a:pt x="8408" y="10533"/>
                  </a:moveTo>
                  <a:cubicBezTo>
                    <a:pt x="7402" y="14329"/>
                    <a:pt x="6440" y="16200"/>
                    <a:pt x="5075" y="18018"/>
                  </a:cubicBezTo>
                  <a:cubicBezTo>
                    <a:pt x="4347" y="18178"/>
                    <a:pt x="3610" y="18365"/>
                    <a:pt x="2873" y="18606"/>
                  </a:cubicBezTo>
                  <a:cubicBezTo>
                    <a:pt x="5847" y="14596"/>
                    <a:pt x="7545" y="9116"/>
                    <a:pt x="8408" y="5614"/>
                  </a:cubicBezTo>
                  <a:lnTo>
                    <a:pt x="8408" y="10533"/>
                  </a:lnTo>
                  <a:close/>
                  <a:moveTo>
                    <a:pt x="13161" y="17563"/>
                  </a:moveTo>
                  <a:lnTo>
                    <a:pt x="13161" y="13553"/>
                  </a:lnTo>
                  <a:cubicBezTo>
                    <a:pt x="13709" y="15318"/>
                    <a:pt x="14257" y="16628"/>
                    <a:pt x="14886" y="17750"/>
                  </a:cubicBezTo>
                  <a:cubicBezTo>
                    <a:pt x="14311" y="17670"/>
                    <a:pt x="13736" y="17617"/>
                    <a:pt x="13161" y="17563"/>
                  </a:cubicBezTo>
                  <a:close/>
                  <a:moveTo>
                    <a:pt x="16494" y="18045"/>
                  </a:moveTo>
                  <a:cubicBezTo>
                    <a:pt x="15138" y="16227"/>
                    <a:pt x="14167" y="14355"/>
                    <a:pt x="13161" y="10559"/>
                  </a:cubicBezTo>
                  <a:lnTo>
                    <a:pt x="13161" y="5614"/>
                  </a:lnTo>
                  <a:cubicBezTo>
                    <a:pt x="14033" y="9116"/>
                    <a:pt x="15722" y="14596"/>
                    <a:pt x="18696" y="18606"/>
                  </a:cubicBezTo>
                  <a:cubicBezTo>
                    <a:pt x="17959" y="18392"/>
                    <a:pt x="17222" y="18178"/>
                    <a:pt x="16494" y="18045"/>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grpSp>
      <p:sp>
        <p:nvSpPr>
          <p:cNvPr id="323" name="Picture Placeholder 2"/>
          <p:cNvSpPr>
            <a:spLocks noGrp="1"/>
          </p:cNvSpPr>
          <p:nvPr>
            <p:ph type="pic" idx="22"/>
          </p:nvPr>
        </p:nvSpPr>
        <p:spPr>
          <a:xfrm>
            <a:off x="6488112" y="0"/>
            <a:ext cx="5703888" cy="6858000"/>
          </a:xfrm>
          <a:prstGeom prst="rect">
            <a:avLst/>
          </a:prstGeom>
        </p:spPr>
        <p:txBody>
          <a:bodyPr lIns="91439" rIns="91439">
            <a:noAutofit/>
          </a:bodyPr>
          <a:lstStyle/>
          <a:p>
            <a:endParaRPr/>
          </a:p>
        </p:txBody>
      </p:sp>
    </p:spTree>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x">
  <p:cSld name="Half Page with Content - Experiences">
    <p:spTree>
      <p:nvGrpSpPr>
        <p:cNvPr id="1" name=""/>
        <p:cNvGrpSpPr/>
        <p:nvPr/>
      </p:nvGrpSpPr>
      <p:grpSpPr>
        <a:xfrm>
          <a:off x="0" y="0"/>
          <a:ext cx="0" cy="0"/>
          <a:chOff x="0" y="0"/>
          <a:chExt cx="0" cy="0"/>
        </a:xfrm>
      </p:grpSpPr>
      <p:sp>
        <p:nvSpPr>
          <p:cNvPr id="330" name="Header here"/>
          <p:cNvSpPr txBox="1">
            <a:spLocks noGrp="1"/>
          </p:cNvSpPr>
          <p:nvPr>
            <p:ph type="title" hasCustomPrompt="1"/>
          </p:nvPr>
        </p:nvSpPr>
        <p:spPr>
          <a:xfrm>
            <a:off x="1097982" y="874700"/>
            <a:ext cx="4201530" cy="1454728"/>
          </a:xfrm>
          <a:prstGeom prst="rect">
            <a:avLst/>
          </a:prstGeom>
        </p:spPr>
        <p:txBody>
          <a:bodyPr anchor="b"/>
          <a:lstStyle>
            <a:lvl1pPr>
              <a:spcBef>
                <a:spcPts val="1000"/>
              </a:spcBef>
            </a:lvl1pPr>
          </a:lstStyle>
          <a:p>
            <a:r>
              <a:t>Header here</a:t>
            </a:r>
          </a:p>
        </p:txBody>
      </p:sp>
      <p:sp>
        <p:nvSpPr>
          <p:cNvPr id="331" name="Body Level One…"/>
          <p:cNvSpPr txBox="1">
            <a:spLocks noGrp="1"/>
          </p:cNvSpPr>
          <p:nvPr>
            <p:ph type="body" sz="quarter" idx="1" hasCustomPrompt="1"/>
          </p:nvPr>
        </p:nvSpPr>
        <p:spPr>
          <a:xfrm>
            <a:off x="1097982" y="2628071"/>
            <a:ext cx="4201530" cy="3221040"/>
          </a:xfrm>
          <a:prstGeom prst="rect">
            <a:avLst/>
          </a:prstGeom>
        </p:spPr>
        <p:txBody>
          <a:bodyPr/>
          <a:lstStyle>
            <a:lvl1pPr>
              <a:lnSpc>
                <a:spcPct val="100000"/>
              </a:lnSpc>
            </a:lvl1pPr>
            <a:lvl2pPr marL="0" indent="457200">
              <a:lnSpc>
                <a:spcPct val="100000"/>
              </a:lnSpc>
              <a:buSzTx/>
              <a:buNone/>
            </a:lvl2pPr>
            <a:lvl3pPr marL="0" indent="914400">
              <a:lnSpc>
                <a:spcPct val="100000"/>
              </a:lnSpc>
              <a:buSzTx/>
              <a:buNone/>
            </a:lvl3pPr>
            <a:lvl4pPr marL="0" indent="1371600">
              <a:lnSpc>
                <a:spcPct val="100000"/>
              </a:lnSpc>
              <a:buSzTx/>
              <a:buNone/>
            </a:lvl4pPr>
            <a:lvl5pPr marL="0" indent="1828800">
              <a:lnSpc>
                <a:spcPct val="100000"/>
              </a:lnSpc>
              <a:buSzTx/>
              <a:buNone/>
            </a:lvl5pPr>
          </a:lstStyle>
          <a:p>
            <a:r>
              <a:t>Copy here.</a:t>
            </a:r>
          </a:p>
          <a:p>
            <a:pPr lvl="1"/>
            <a:endParaRPr/>
          </a:p>
          <a:p>
            <a:pPr lvl="2"/>
            <a:endParaRPr/>
          </a:p>
          <a:p>
            <a:pPr lvl="3"/>
            <a:endParaRPr/>
          </a:p>
          <a:p>
            <a:pPr lvl="4"/>
            <a:endParaRPr/>
          </a:p>
        </p:txBody>
      </p:sp>
      <p:sp>
        <p:nvSpPr>
          <p:cNvPr id="332" name="Slide Number"/>
          <p:cNvSpPr txBox="1">
            <a:spLocks noGrp="1"/>
          </p:cNvSpPr>
          <p:nvPr>
            <p:ph type="sldNum" sz="quarter" idx="2"/>
          </p:nvPr>
        </p:nvSpPr>
        <p:spPr>
          <a:prstGeom prst="rect">
            <a:avLst/>
          </a:prstGeom>
        </p:spPr>
        <p:txBody>
          <a:bodyPr/>
          <a:lstStyle/>
          <a:p>
            <a:fld id="{86CB4B4D-7CA3-9044-876B-883B54F8677D}" type="slidenum">
              <a:t>‹#›</a:t>
            </a:fld>
            <a:endParaRPr/>
          </a:p>
        </p:txBody>
      </p:sp>
      <p:grpSp>
        <p:nvGrpSpPr>
          <p:cNvPr id="343" name="The Bridge - Left Rail Graphics"/>
          <p:cNvGrpSpPr/>
          <p:nvPr/>
        </p:nvGrpSpPr>
        <p:grpSpPr>
          <a:xfrm>
            <a:off x="139268" y="367791"/>
            <a:ext cx="457032" cy="3535936"/>
            <a:chOff x="0" y="0"/>
            <a:chExt cx="457030" cy="3535934"/>
          </a:xfrm>
        </p:grpSpPr>
        <p:sp>
          <p:nvSpPr>
            <p:cNvPr id="333" name="E"/>
            <p:cNvSpPr/>
            <p:nvPr/>
          </p:nvSpPr>
          <p:spPr>
            <a:xfrm>
              <a:off x="165660" y="3416808"/>
              <a:ext cx="125145" cy="119127"/>
            </a:xfrm>
            <a:custGeom>
              <a:avLst/>
              <a:gdLst/>
              <a:ahLst/>
              <a:cxnLst>
                <a:cxn ang="0">
                  <a:pos x="wd2" y="hd2"/>
                </a:cxn>
                <a:cxn ang="5400000">
                  <a:pos x="wd2" y="hd2"/>
                </a:cxn>
                <a:cxn ang="10800000">
                  <a:pos x="wd2" y="hd2"/>
                </a:cxn>
                <a:cxn ang="16200000">
                  <a:pos x="wd2" y="hd2"/>
                </a:cxn>
              </a:cxnLst>
              <a:rect l="0" t="0" r="r" b="b"/>
              <a:pathLst>
                <a:path w="21600" h="21600" extrusionOk="0">
                  <a:moveTo>
                    <a:pt x="679" y="21600"/>
                  </a:moveTo>
                  <a:cubicBezTo>
                    <a:pt x="493" y="21600"/>
                    <a:pt x="307" y="21531"/>
                    <a:pt x="186" y="21404"/>
                  </a:cubicBezTo>
                  <a:cubicBezTo>
                    <a:pt x="66" y="21278"/>
                    <a:pt x="0" y="21082"/>
                    <a:pt x="0" y="20886"/>
                  </a:cubicBezTo>
                  <a:lnTo>
                    <a:pt x="0" y="714"/>
                  </a:lnTo>
                  <a:cubicBezTo>
                    <a:pt x="0" y="518"/>
                    <a:pt x="66" y="322"/>
                    <a:pt x="186" y="196"/>
                  </a:cubicBezTo>
                  <a:cubicBezTo>
                    <a:pt x="307" y="69"/>
                    <a:pt x="493" y="0"/>
                    <a:pt x="679" y="0"/>
                  </a:cubicBezTo>
                  <a:lnTo>
                    <a:pt x="20921" y="0"/>
                  </a:lnTo>
                  <a:cubicBezTo>
                    <a:pt x="21107" y="0"/>
                    <a:pt x="21293" y="69"/>
                    <a:pt x="21414" y="196"/>
                  </a:cubicBezTo>
                  <a:cubicBezTo>
                    <a:pt x="21534" y="322"/>
                    <a:pt x="21600" y="518"/>
                    <a:pt x="21600" y="714"/>
                  </a:cubicBezTo>
                  <a:lnTo>
                    <a:pt x="21600" y="20886"/>
                  </a:lnTo>
                  <a:cubicBezTo>
                    <a:pt x="21600" y="21082"/>
                    <a:pt x="21534" y="21278"/>
                    <a:pt x="21414" y="21404"/>
                  </a:cubicBezTo>
                  <a:cubicBezTo>
                    <a:pt x="21293" y="21531"/>
                    <a:pt x="21107" y="21600"/>
                    <a:pt x="20921" y="21600"/>
                  </a:cubicBezTo>
                  <a:lnTo>
                    <a:pt x="17525" y="21600"/>
                  </a:lnTo>
                  <a:cubicBezTo>
                    <a:pt x="17339" y="21600"/>
                    <a:pt x="17153" y="21531"/>
                    <a:pt x="17032" y="21404"/>
                  </a:cubicBezTo>
                  <a:cubicBezTo>
                    <a:pt x="16912" y="21278"/>
                    <a:pt x="16846" y="21082"/>
                    <a:pt x="16846" y="20886"/>
                  </a:cubicBezTo>
                  <a:lnTo>
                    <a:pt x="16846" y="6091"/>
                  </a:lnTo>
                  <a:cubicBezTo>
                    <a:pt x="16846" y="5895"/>
                    <a:pt x="16781" y="5699"/>
                    <a:pt x="16660" y="5573"/>
                  </a:cubicBezTo>
                  <a:cubicBezTo>
                    <a:pt x="16540" y="5446"/>
                    <a:pt x="16353" y="5377"/>
                    <a:pt x="16167" y="5377"/>
                  </a:cubicBezTo>
                  <a:lnTo>
                    <a:pt x="13757" y="5377"/>
                  </a:lnTo>
                  <a:cubicBezTo>
                    <a:pt x="13571" y="5377"/>
                    <a:pt x="13385" y="5446"/>
                    <a:pt x="13265" y="5573"/>
                  </a:cubicBezTo>
                  <a:cubicBezTo>
                    <a:pt x="13144" y="5699"/>
                    <a:pt x="13078" y="5895"/>
                    <a:pt x="13078" y="6091"/>
                  </a:cubicBezTo>
                  <a:lnTo>
                    <a:pt x="13078" y="15567"/>
                  </a:lnTo>
                  <a:cubicBezTo>
                    <a:pt x="13078" y="15762"/>
                    <a:pt x="13013" y="15958"/>
                    <a:pt x="12892" y="16085"/>
                  </a:cubicBezTo>
                  <a:cubicBezTo>
                    <a:pt x="12772" y="16212"/>
                    <a:pt x="12585" y="16281"/>
                    <a:pt x="12399" y="16281"/>
                  </a:cubicBezTo>
                  <a:lnTo>
                    <a:pt x="9310" y="16281"/>
                  </a:lnTo>
                  <a:cubicBezTo>
                    <a:pt x="9124" y="16281"/>
                    <a:pt x="8938" y="16212"/>
                    <a:pt x="8817" y="16085"/>
                  </a:cubicBezTo>
                  <a:cubicBezTo>
                    <a:pt x="8697" y="15958"/>
                    <a:pt x="8631" y="15762"/>
                    <a:pt x="8631" y="15567"/>
                  </a:cubicBezTo>
                  <a:lnTo>
                    <a:pt x="8631" y="6091"/>
                  </a:lnTo>
                  <a:cubicBezTo>
                    <a:pt x="8631" y="5895"/>
                    <a:pt x="8566" y="5699"/>
                    <a:pt x="8445" y="5573"/>
                  </a:cubicBezTo>
                  <a:cubicBezTo>
                    <a:pt x="8325" y="5446"/>
                    <a:pt x="8138" y="5377"/>
                    <a:pt x="7952" y="5377"/>
                  </a:cubicBezTo>
                  <a:lnTo>
                    <a:pt x="5542" y="5377"/>
                  </a:lnTo>
                  <a:cubicBezTo>
                    <a:pt x="5356" y="5377"/>
                    <a:pt x="5170" y="5446"/>
                    <a:pt x="5049" y="5573"/>
                  </a:cubicBezTo>
                  <a:cubicBezTo>
                    <a:pt x="4929" y="5699"/>
                    <a:pt x="4863" y="5895"/>
                    <a:pt x="4863" y="6091"/>
                  </a:cubicBezTo>
                  <a:lnTo>
                    <a:pt x="4863" y="20817"/>
                  </a:lnTo>
                  <a:cubicBezTo>
                    <a:pt x="4863" y="21013"/>
                    <a:pt x="4798" y="21209"/>
                    <a:pt x="4677" y="21335"/>
                  </a:cubicBezTo>
                  <a:cubicBezTo>
                    <a:pt x="4557" y="21462"/>
                    <a:pt x="4370" y="21531"/>
                    <a:pt x="4184" y="21531"/>
                  </a:cubicBezTo>
                  <a:lnTo>
                    <a:pt x="668" y="21600"/>
                  </a:ln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334" name="G"/>
            <p:cNvSpPr/>
            <p:nvPr/>
          </p:nvSpPr>
          <p:spPr>
            <a:xfrm>
              <a:off x="165533" y="3246818"/>
              <a:ext cx="126541" cy="130621"/>
            </a:xfrm>
            <a:custGeom>
              <a:avLst/>
              <a:gdLst/>
              <a:ahLst/>
              <a:cxnLst>
                <a:cxn ang="0">
                  <a:pos x="wd2" y="hd2"/>
                </a:cxn>
                <a:cxn ang="5400000">
                  <a:pos x="wd2" y="hd2"/>
                </a:cxn>
                <a:cxn ang="10800000">
                  <a:pos x="wd2" y="hd2"/>
                </a:cxn>
                <a:cxn ang="16200000">
                  <a:pos x="wd2" y="hd2"/>
                </a:cxn>
              </a:cxnLst>
              <a:rect l="0" t="0" r="r" b="b"/>
              <a:pathLst>
                <a:path w="21600" h="21600" extrusionOk="0">
                  <a:moveTo>
                    <a:pt x="21568" y="11372"/>
                  </a:moveTo>
                  <a:cubicBezTo>
                    <a:pt x="21568" y="13262"/>
                    <a:pt x="21145" y="15037"/>
                    <a:pt x="20289" y="16812"/>
                  </a:cubicBezTo>
                  <a:cubicBezTo>
                    <a:pt x="19553" y="18292"/>
                    <a:pt x="18578" y="19531"/>
                    <a:pt x="17364" y="20476"/>
                  </a:cubicBezTo>
                  <a:cubicBezTo>
                    <a:pt x="17245" y="20592"/>
                    <a:pt x="17061" y="20655"/>
                    <a:pt x="16942" y="20655"/>
                  </a:cubicBezTo>
                  <a:cubicBezTo>
                    <a:pt x="16693" y="20655"/>
                    <a:pt x="16520" y="20539"/>
                    <a:pt x="16390" y="20361"/>
                  </a:cubicBezTo>
                  <a:lnTo>
                    <a:pt x="14375" y="17463"/>
                  </a:lnTo>
                  <a:cubicBezTo>
                    <a:pt x="14256" y="17347"/>
                    <a:pt x="14256" y="17169"/>
                    <a:pt x="14256" y="17053"/>
                  </a:cubicBezTo>
                  <a:cubicBezTo>
                    <a:pt x="14256" y="16875"/>
                    <a:pt x="14321" y="16696"/>
                    <a:pt x="14505" y="16581"/>
                  </a:cubicBezTo>
                  <a:cubicBezTo>
                    <a:pt x="15241" y="15930"/>
                    <a:pt x="15848" y="15163"/>
                    <a:pt x="16216" y="14270"/>
                  </a:cubicBezTo>
                  <a:cubicBezTo>
                    <a:pt x="16639" y="13378"/>
                    <a:pt x="16823" y="12433"/>
                    <a:pt x="16823" y="11435"/>
                  </a:cubicBezTo>
                  <a:cubicBezTo>
                    <a:pt x="16823" y="9661"/>
                    <a:pt x="16216" y="8065"/>
                    <a:pt x="15057" y="6762"/>
                  </a:cubicBezTo>
                  <a:cubicBezTo>
                    <a:pt x="13898" y="5460"/>
                    <a:pt x="12490" y="4809"/>
                    <a:pt x="10843" y="4809"/>
                  </a:cubicBezTo>
                  <a:cubicBezTo>
                    <a:pt x="9197" y="4809"/>
                    <a:pt x="7734" y="5460"/>
                    <a:pt x="6575" y="6762"/>
                  </a:cubicBezTo>
                  <a:cubicBezTo>
                    <a:pt x="5416" y="8065"/>
                    <a:pt x="4810" y="9598"/>
                    <a:pt x="4810" y="11498"/>
                  </a:cubicBezTo>
                  <a:cubicBezTo>
                    <a:pt x="4810" y="12506"/>
                    <a:pt x="5059" y="13514"/>
                    <a:pt x="5481" y="14396"/>
                  </a:cubicBezTo>
                  <a:cubicBezTo>
                    <a:pt x="5904" y="15279"/>
                    <a:pt x="6521" y="16108"/>
                    <a:pt x="7312" y="16759"/>
                  </a:cubicBezTo>
                  <a:cubicBezTo>
                    <a:pt x="7377" y="16822"/>
                    <a:pt x="7496" y="16875"/>
                    <a:pt x="7680" y="16875"/>
                  </a:cubicBezTo>
                  <a:lnTo>
                    <a:pt x="7799" y="16875"/>
                  </a:lnTo>
                  <a:cubicBezTo>
                    <a:pt x="7919" y="16875"/>
                    <a:pt x="7984" y="16812"/>
                    <a:pt x="8049" y="16696"/>
                  </a:cubicBezTo>
                  <a:cubicBezTo>
                    <a:pt x="8114" y="16581"/>
                    <a:pt x="8114" y="16402"/>
                    <a:pt x="8114" y="16224"/>
                  </a:cubicBezTo>
                  <a:lnTo>
                    <a:pt x="8114" y="11488"/>
                  </a:lnTo>
                  <a:cubicBezTo>
                    <a:pt x="8114" y="11309"/>
                    <a:pt x="8179" y="11131"/>
                    <a:pt x="8298" y="11015"/>
                  </a:cubicBezTo>
                  <a:cubicBezTo>
                    <a:pt x="8417" y="10900"/>
                    <a:pt x="8601" y="10837"/>
                    <a:pt x="8785" y="10837"/>
                  </a:cubicBezTo>
                  <a:lnTo>
                    <a:pt x="11472" y="10837"/>
                  </a:lnTo>
                  <a:cubicBezTo>
                    <a:pt x="11656" y="10837"/>
                    <a:pt x="11840" y="10900"/>
                    <a:pt x="11959" y="11015"/>
                  </a:cubicBezTo>
                  <a:cubicBezTo>
                    <a:pt x="12078" y="11131"/>
                    <a:pt x="12143" y="11309"/>
                    <a:pt x="12143" y="11488"/>
                  </a:cubicBezTo>
                  <a:lnTo>
                    <a:pt x="12143" y="20949"/>
                  </a:lnTo>
                  <a:cubicBezTo>
                    <a:pt x="12143" y="21127"/>
                    <a:pt x="12078" y="21306"/>
                    <a:pt x="11959" y="21421"/>
                  </a:cubicBezTo>
                  <a:cubicBezTo>
                    <a:pt x="11840" y="21537"/>
                    <a:pt x="11656" y="21600"/>
                    <a:pt x="11472" y="21600"/>
                  </a:cubicBezTo>
                  <a:lnTo>
                    <a:pt x="5860" y="21600"/>
                  </a:lnTo>
                  <a:cubicBezTo>
                    <a:pt x="5741" y="21600"/>
                    <a:pt x="5676" y="21600"/>
                    <a:pt x="5557" y="21537"/>
                  </a:cubicBezTo>
                  <a:cubicBezTo>
                    <a:pt x="3726" y="20350"/>
                    <a:pt x="2383" y="18933"/>
                    <a:pt x="1408" y="17158"/>
                  </a:cubicBezTo>
                  <a:cubicBezTo>
                    <a:pt x="433" y="15447"/>
                    <a:pt x="0" y="13546"/>
                    <a:pt x="0" y="11477"/>
                  </a:cubicBezTo>
                  <a:cubicBezTo>
                    <a:pt x="0" y="8285"/>
                    <a:pt x="1040" y="5618"/>
                    <a:pt x="3109" y="3371"/>
                  </a:cubicBezTo>
                  <a:cubicBezTo>
                    <a:pt x="5243" y="1124"/>
                    <a:pt x="7810" y="0"/>
                    <a:pt x="10800" y="0"/>
                  </a:cubicBezTo>
                  <a:cubicBezTo>
                    <a:pt x="13790" y="0"/>
                    <a:pt x="16411" y="1124"/>
                    <a:pt x="18491" y="3434"/>
                  </a:cubicBezTo>
                  <a:cubicBezTo>
                    <a:pt x="20571" y="5502"/>
                    <a:pt x="21600" y="8222"/>
                    <a:pt x="21600" y="11362"/>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335" name="D"/>
            <p:cNvSpPr/>
            <p:nvPr/>
          </p:nvSpPr>
          <p:spPr>
            <a:xfrm>
              <a:off x="165660" y="3086989"/>
              <a:ext cx="125145" cy="126683"/>
            </a:xfrm>
            <a:custGeom>
              <a:avLst/>
              <a:gdLst/>
              <a:ahLst/>
              <a:cxnLst>
                <a:cxn ang="0">
                  <a:pos x="wd2" y="hd2"/>
                </a:cxn>
                <a:cxn ang="5400000">
                  <a:pos x="wd2" y="hd2"/>
                </a:cxn>
                <a:cxn ang="10800000">
                  <a:pos x="wd2" y="hd2"/>
                </a:cxn>
                <a:cxn ang="16200000">
                  <a:pos x="wd2" y="hd2"/>
                </a:cxn>
              </a:cxnLst>
              <a:rect l="0" t="0" r="r" b="b"/>
              <a:pathLst>
                <a:path w="21600" h="21600" extrusionOk="0">
                  <a:moveTo>
                    <a:pt x="0" y="671"/>
                  </a:moveTo>
                  <a:cubicBezTo>
                    <a:pt x="0" y="487"/>
                    <a:pt x="66" y="303"/>
                    <a:pt x="186" y="184"/>
                  </a:cubicBezTo>
                  <a:cubicBezTo>
                    <a:pt x="307" y="65"/>
                    <a:pt x="493" y="0"/>
                    <a:pt x="679" y="0"/>
                  </a:cubicBezTo>
                  <a:lnTo>
                    <a:pt x="20921" y="0"/>
                  </a:lnTo>
                  <a:cubicBezTo>
                    <a:pt x="21107" y="0"/>
                    <a:pt x="21293" y="65"/>
                    <a:pt x="21414" y="184"/>
                  </a:cubicBezTo>
                  <a:cubicBezTo>
                    <a:pt x="21534" y="303"/>
                    <a:pt x="21600" y="487"/>
                    <a:pt x="21600" y="671"/>
                  </a:cubicBezTo>
                  <a:lnTo>
                    <a:pt x="21600" y="10740"/>
                  </a:lnTo>
                  <a:cubicBezTo>
                    <a:pt x="21600" y="13729"/>
                    <a:pt x="20548" y="16295"/>
                    <a:pt x="18456" y="18428"/>
                  </a:cubicBezTo>
                  <a:cubicBezTo>
                    <a:pt x="16364" y="20561"/>
                    <a:pt x="13768" y="21600"/>
                    <a:pt x="10800" y="21600"/>
                  </a:cubicBezTo>
                  <a:cubicBezTo>
                    <a:pt x="7832" y="21600"/>
                    <a:pt x="5312" y="20561"/>
                    <a:pt x="3144" y="18428"/>
                  </a:cubicBezTo>
                  <a:cubicBezTo>
                    <a:pt x="1041" y="16295"/>
                    <a:pt x="0" y="13794"/>
                    <a:pt x="0" y="10740"/>
                  </a:cubicBezTo>
                  <a:cubicBezTo>
                    <a:pt x="0" y="10740"/>
                    <a:pt x="0" y="671"/>
                    <a:pt x="0" y="671"/>
                  </a:cubicBezTo>
                  <a:close/>
                  <a:moveTo>
                    <a:pt x="4940" y="5067"/>
                  </a:moveTo>
                  <a:cubicBezTo>
                    <a:pt x="4819" y="5067"/>
                    <a:pt x="4819" y="5316"/>
                    <a:pt x="4819" y="5738"/>
                  </a:cubicBezTo>
                  <a:lnTo>
                    <a:pt x="4819" y="10740"/>
                  </a:lnTo>
                  <a:cubicBezTo>
                    <a:pt x="4819" y="12321"/>
                    <a:pt x="5378" y="13729"/>
                    <a:pt x="6605" y="14822"/>
                  </a:cubicBezTo>
                  <a:cubicBezTo>
                    <a:pt x="7777" y="15981"/>
                    <a:pt x="9201" y="16533"/>
                    <a:pt x="10866" y="16533"/>
                  </a:cubicBezTo>
                  <a:cubicBezTo>
                    <a:pt x="12531" y="16533"/>
                    <a:pt x="13889" y="15981"/>
                    <a:pt x="15061" y="14822"/>
                  </a:cubicBezTo>
                  <a:cubicBezTo>
                    <a:pt x="16233" y="13729"/>
                    <a:pt x="16846" y="12321"/>
                    <a:pt x="16846" y="10740"/>
                  </a:cubicBezTo>
                  <a:lnTo>
                    <a:pt x="16846" y="5738"/>
                  </a:lnTo>
                  <a:cubicBezTo>
                    <a:pt x="16846" y="5554"/>
                    <a:pt x="16781" y="5370"/>
                    <a:pt x="16660" y="5251"/>
                  </a:cubicBezTo>
                  <a:cubicBezTo>
                    <a:pt x="16540" y="5132"/>
                    <a:pt x="16353" y="5067"/>
                    <a:pt x="16167" y="5067"/>
                  </a:cubicBezTo>
                  <a:lnTo>
                    <a:pt x="4940" y="5067"/>
                  </a:ln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336" name="I"/>
            <p:cNvSpPr/>
            <p:nvPr/>
          </p:nvSpPr>
          <p:spPr>
            <a:xfrm>
              <a:off x="165660" y="3010725"/>
              <a:ext cx="125145" cy="29719"/>
            </a:xfrm>
            <a:custGeom>
              <a:avLst/>
              <a:gdLst/>
              <a:ahLst/>
              <a:cxnLst>
                <a:cxn ang="0">
                  <a:pos x="wd2" y="hd2"/>
                </a:cxn>
                <a:cxn ang="5400000">
                  <a:pos x="wd2" y="hd2"/>
                </a:cxn>
                <a:cxn ang="10800000">
                  <a:pos x="wd2" y="hd2"/>
                </a:cxn>
                <a:cxn ang="16200000">
                  <a:pos x="wd2" y="hd2"/>
                </a:cxn>
              </a:cxnLst>
              <a:rect l="0" t="0" r="r" b="b"/>
              <a:pathLst>
                <a:path w="21600" h="21600" extrusionOk="0">
                  <a:moveTo>
                    <a:pt x="679" y="21600"/>
                  </a:moveTo>
                  <a:cubicBezTo>
                    <a:pt x="493" y="21600"/>
                    <a:pt x="307" y="21323"/>
                    <a:pt x="186" y="20815"/>
                  </a:cubicBezTo>
                  <a:cubicBezTo>
                    <a:pt x="66" y="20308"/>
                    <a:pt x="0" y="19523"/>
                    <a:pt x="0" y="18738"/>
                  </a:cubicBezTo>
                  <a:lnTo>
                    <a:pt x="0" y="2862"/>
                  </a:lnTo>
                  <a:cubicBezTo>
                    <a:pt x="0" y="2077"/>
                    <a:pt x="66" y="1292"/>
                    <a:pt x="186" y="785"/>
                  </a:cubicBezTo>
                  <a:cubicBezTo>
                    <a:pt x="307" y="277"/>
                    <a:pt x="493" y="0"/>
                    <a:pt x="679" y="0"/>
                  </a:cubicBezTo>
                  <a:lnTo>
                    <a:pt x="20921" y="0"/>
                  </a:lnTo>
                  <a:cubicBezTo>
                    <a:pt x="21107" y="0"/>
                    <a:pt x="21293" y="277"/>
                    <a:pt x="21414" y="785"/>
                  </a:cubicBezTo>
                  <a:cubicBezTo>
                    <a:pt x="21534" y="1292"/>
                    <a:pt x="21600" y="2077"/>
                    <a:pt x="21600" y="2862"/>
                  </a:cubicBezTo>
                  <a:lnTo>
                    <a:pt x="21600" y="18738"/>
                  </a:lnTo>
                  <a:cubicBezTo>
                    <a:pt x="21600" y="19523"/>
                    <a:pt x="21534" y="20308"/>
                    <a:pt x="21414" y="20815"/>
                  </a:cubicBezTo>
                  <a:cubicBezTo>
                    <a:pt x="21293" y="21323"/>
                    <a:pt x="21107" y="21600"/>
                    <a:pt x="20921" y="21600"/>
                  </a:cubicBezTo>
                  <a:lnTo>
                    <a:pt x="679" y="21600"/>
                  </a:ln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337" name="R"/>
            <p:cNvSpPr/>
            <p:nvPr/>
          </p:nvSpPr>
          <p:spPr>
            <a:xfrm>
              <a:off x="164835" y="2844038"/>
              <a:ext cx="126351" cy="123762"/>
            </a:xfrm>
            <a:custGeom>
              <a:avLst/>
              <a:gdLst/>
              <a:ahLst/>
              <a:cxnLst>
                <a:cxn ang="0">
                  <a:pos x="wd2" y="hd2"/>
                </a:cxn>
                <a:cxn ang="5400000">
                  <a:pos x="wd2" y="hd2"/>
                </a:cxn>
                <a:cxn ang="10800000">
                  <a:pos x="wd2" y="hd2"/>
                </a:cxn>
                <a:cxn ang="16200000">
                  <a:pos x="wd2" y="hd2"/>
                </a:cxn>
              </a:cxnLst>
              <a:rect l="0" t="0" r="r" b="b"/>
              <a:pathLst>
                <a:path w="21600" h="21600" extrusionOk="0">
                  <a:moveTo>
                    <a:pt x="6802" y="16679"/>
                  </a:moveTo>
                  <a:cubicBezTo>
                    <a:pt x="6987" y="16557"/>
                    <a:pt x="7171" y="16424"/>
                    <a:pt x="7355" y="16424"/>
                  </a:cubicBezTo>
                  <a:cubicBezTo>
                    <a:pt x="7540" y="16424"/>
                    <a:pt x="7659" y="16491"/>
                    <a:pt x="7779" y="16613"/>
                  </a:cubicBezTo>
                  <a:cubicBezTo>
                    <a:pt x="7898" y="16735"/>
                    <a:pt x="8028" y="16868"/>
                    <a:pt x="8082" y="17045"/>
                  </a:cubicBezTo>
                  <a:cubicBezTo>
                    <a:pt x="8505" y="18231"/>
                    <a:pt x="9178" y="19173"/>
                    <a:pt x="10100" y="19982"/>
                  </a:cubicBezTo>
                  <a:cubicBezTo>
                    <a:pt x="11326" y="21046"/>
                    <a:pt x="12791" y="21600"/>
                    <a:pt x="14505" y="21600"/>
                  </a:cubicBezTo>
                  <a:cubicBezTo>
                    <a:pt x="16458" y="21600"/>
                    <a:pt x="18107" y="20846"/>
                    <a:pt x="19517" y="19417"/>
                  </a:cubicBezTo>
                  <a:cubicBezTo>
                    <a:pt x="20927" y="17976"/>
                    <a:pt x="21600" y="16236"/>
                    <a:pt x="21600" y="14175"/>
                  </a:cubicBezTo>
                  <a:lnTo>
                    <a:pt x="21600" y="687"/>
                  </a:lnTo>
                  <a:cubicBezTo>
                    <a:pt x="21600" y="499"/>
                    <a:pt x="21535" y="310"/>
                    <a:pt x="21416" y="188"/>
                  </a:cubicBezTo>
                  <a:cubicBezTo>
                    <a:pt x="21296" y="66"/>
                    <a:pt x="21112" y="0"/>
                    <a:pt x="20927" y="0"/>
                  </a:cubicBezTo>
                  <a:lnTo>
                    <a:pt x="814" y="0"/>
                  </a:lnTo>
                  <a:cubicBezTo>
                    <a:pt x="629" y="0"/>
                    <a:pt x="445" y="66"/>
                    <a:pt x="325" y="188"/>
                  </a:cubicBezTo>
                  <a:cubicBezTo>
                    <a:pt x="206" y="310"/>
                    <a:pt x="141" y="499"/>
                    <a:pt x="141" y="687"/>
                  </a:cubicBezTo>
                  <a:lnTo>
                    <a:pt x="141" y="4500"/>
                  </a:lnTo>
                  <a:cubicBezTo>
                    <a:pt x="141" y="4688"/>
                    <a:pt x="206" y="4876"/>
                    <a:pt x="325" y="4998"/>
                  </a:cubicBezTo>
                  <a:cubicBezTo>
                    <a:pt x="445" y="5120"/>
                    <a:pt x="629" y="5187"/>
                    <a:pt x="814" y="5187"/>
                  </a:cubicBezTo>
                  <a:lnTo>
                    <a:pt x="16458" y="5187"/>
                  </a:lnTo>
                  <a:cubicBezTo>
                    <a:pt x="16642" y="5187"/>
                    <a:pt x="16827" y="5253"/>
                    <a:pt x="16946" y="5375"/>
                  </a:cubicBezTo>
                  <a:cubicBezTo>
                    <a:pt x="17065" y="5497"/>
                    <a:pt x="17130" y="5685"/>
                    <a:pt x="17130" y="5874"/>
                  </a:cubicBezTo>
                  <a:lnTo>
                    <a:pt x="17130" y="13432"/>
                  </a:lnTo>
                  <a:cubicBezTo>
                    <a:pt x="17130" y="14308"/>
                    <a:pt x="16881" y="15050"/>
                    <a:pt x="16393" y="15560"/>
                  </a:cubicBezTo>
                  <a:cubicBezTo>
                    <a:pt x="15904" y="16059"/>
                    <a:pt x="15297" y="16314"/>
                    <a:pt x="14559" y="16314"/>
                  </a:cubicBezTo>
                  <a:cubicBezTo>
                    <a:pt x="13821" y="16314"/>
                    <a:pt x="13214" y="16059"/>
                    <a:pt x="12726" y="15560"/>
                  </a:cubicBezTo>
                  <a:cubicBezTo>
                    <a:pt x="12237" y="15061"/>
                    <a:pt x="11988" y="14374"/>
                    <a:pt x="11988" y="13432"/>
                  </a:cubicBezTo>
                  <a:lnTo>
                    <a:pt x="11988" y="9875"/>
                  </a:lnTo>
                  <a:cubicBezTo>
                    <a:pt x="11988" y="9808"/>
                    <a:pt x="11923" y="9753"/>
                    <a:pt x="11869" y="9753"/>
                  </a:cubicBezTo>
                  <a:lnTo>
                    <a:pt x="7464" y="9753"/>
                  </a:lnTo>
                  <a:cubicBezTo>
                    <a:pt x="7345" y="9753"/>
                    <a:pt x="7214" y="9819"/>
                    <a:pt x="7095" y="9875"/>
                  </a:cubicBezTo>
                  <a:cubicBezTo>
                    <a:pt x="6976" y="9930"/>
                    <a:pt x="250" y="15804"/>
                    <a:pt x="250" y="15804"/>
                  </a:cubicBezTo>
                  <a:cubicBezTo>
                    <a:pt x="130" y="15926"/>
                    <a:pt x="0" y="16059"/>
                    <a:pt x="0" y="16236"/>
                  </a:cubicBezTo>
                  <a:lnTo>
                    <a:pt x="0" y="20292"/>
                  </a:lnTo>
                  <a:cubicBezTo>
                    <a:pt x="0" y="20603"/>
                    <a:pt x="65" y="20857"/>
                    <a:pt x="250" y="21046"/>
                  </a:cubicBezTo>
                  <a:cubicBezTo>
                    <a:pt x="434" y="21234"/>
                    <a:pt x="618" y="21301"/>
                    <a:pt x="857" y="21301"/>
                  </a:cubicBezTo>
                  <a:cubicBezTo>
                    <a:pt x="1096" y="21301"/>
                    <a:pt x="1345" y="21179"/>
                    <a:pt x="1530" y="21046"/>
                  </a:cubicBezTo>
                  <a:cubicBezTo>
                    <a:pt x="3244" y="19672"/>
                    <a:pt x="4947" y="18231"/>
                    <a:pt x="6791" y="16679"/>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338" name="B"/>
            <p:cNvSpPr/>
            <p:nvPr/>
          </p:nvSpPr>
          <p:spPr>
            <a:xfrm>
              <a:off x="165343" y="2675572"/>
              <a:ext cx="125462" cy="126303"/>
            </a:xfrm>
            <a:custGeom>
              <a:avLst/>
              <a:gdLst/>
              <a:ahLst/>
              <a:cxnLst>
                <a:cxn ang="0">
                  <a:pos x="wd2" y="hd2"/>
                </a:cxn>
                <a:cxn ang="5400000">
                  <a:pos x="wd2" y="hd2"/>
                </a:cxn>
                <a:cxn ang="10800000">
                  <a:pos x="wd2" y="hd2"/>
                </a:cxn>
                <a:cxn ang="16200000">
                  <a:pos x="wd2" y="hd2"/>
                </a:cxn>
              </a:cxnLst>
              <a:rect l="0" t="0" r="r" b="b"/>
              <a:pathLst>
                <a:path w="21600" h="21600" extrusionOk="0">
                  <a:moveTo>
                    <a:pt x="20923" y="0"/>
                  </a:moveTo>
                  <a:cubicBezTo>
                    <a:pt x="21108" y="0"/>
                    <a:pt x="21294" y="65"/>
                    <a:pt x="21414" y="185"/>
                  </a:cubicBezTo>
                  <a:cubicBezTo>
                    <a:pt x="21534" y="304"/>
                    <a:pt x="21600" y="489"/>
                    <a:pt x="21600" y="673"/>
                  </a:cubicBezTo>
                  <a:lnTo>
                    <a:pt x="21600" y="13890"/>
                  </a:lnTo>
                  <a:cubicBezTo>
                    <a:pt x="21600" y="15725"/>
                    <a:pt x="20988" y="17310"/>
                    <a:pt x="19688" y="18603"/>
                  </a:cubicBezTo>
                  <a:cubicBezTo>
                    <a:pt x="18399" y="19949"/>
                    <a:pt x="16793" y="20557"/>
                    <a:pt x="15012" y="20557"/>
                  </a:cubicBezTo>
                  <a:cubicBezTo>
                    <a:pt x="14455" y="20557"/>
                    <a:pt x="13908" y="20492"/>
                    <a:pt x="13351" y="20308"/>
                  </a:cubicBezTo>
                  <a:cubicBezTo>
                    <a:pt x="12794" y="20123"/>
                    <a:pt x="12302" y="19938"/>
                    <a:pt x="11876" y="19634"/>
                  </a:cubicBezTo>
                  <a:cubicBezTo>
                    <a:pt x="11756" y="19569"/>
                    <a:pt x="11625" y="19515"/>
                    <a:pt x="11450" y="19515"/>
                  </a:cubicBezTo>
                  <a:cubicBezTo>
                    <a:pt x="11275" y="19515"/>
                    <a:pt x="11079" y="19580"/>
                    <a:pt x="10958" y="19765"/>
                  </a:cubicBezTo>
                  <a:cubicBezTo>
                    <a:pt x="10467" y="20319"/>
                    <a:pt x="9789" y="20807"/>
                    <a:pt x="8992" y="21111"/>
                  </a:cubicBezTo>
                  <a:cubicBezTo>
                    <a:pt x="8194" y="21415"/>
                    <a:pt x="7397" y="21600"/>
                    <a:pt x="6588" y="21600"/>
                  </a:cubicBezTo>
                  <a:cubicBezTo>
                    <a:pt x="4807" y="21600"/>
                    <a:pt x="3267" y="20927"/>
                    <a:pt x="1912" y="19645"/>
                  </a:cubicBezTo>
                  <a:cubicBezTo>
                    <a:pt x="623" y="18364"/>
                    <a:pt x="0" y="16767"/>
                    <a:pt x="0" y="14932"/>
                  </a:cubicBezTo>
                  <a:lnTo>
                    <a:pt x="0" y="673"/>
                  </a:lnTo>
                  <a:cubicBezTo>
                    <a:pt x="0" y="489"/>
                    <a:pt x="66" y="304"/>
                    <a:pt x="186" y="185"/>
                  </a:cubicBezTo>
                  <a:cubicBezTo>
                    <a:pt x="306" y="65"/>
                    <a:pt x="492" y="0"/>
                    <a:pt x="677" y="0"/>
                  </a:cubicBezTo>
                  <a:lnTo>
                    <a:pt x="20934" y="0"/>
                  </a:lnTo>
                  <a:close/>
                  <a:moveTo>
                    <a:pt x="12980" y="13640"/>
                  </a:moveTo>
                  <a:cubicBezTo>
                    <a:pt x="12980" y="14194"/>
                    <a:pt x="13165" y="14682"/>
                    <a:pt x="13592" y="15052"/>
                  </a:cubicBezTo>
                  <a:cubicBezTo>
                    <a:pt x="14018" y="15421"/>
                    <a:pt x="14520" y="15605"/>
                    <a:pt x="15066" y="15605"/>
                  </a:cubicBezTo>
                  <a:cubicBezTo>
                    <a:pt x="15613" y="15605"/>
                    <a:pt x="16115" y="15421"/>
                    <a:pt x="16487" y="15052"/>
                  </a:cubicBezTo>
                  <a:cubicBezTo>
                    <a:pt x="16913" y="14682"/>
                    <a:pt x="17099" y="14194"/>
                    <a:pt x="17099" y="13640"/>
                  </a:cubicBezTo>
                  <a:lnTo>
                    <a:pt x="17099" y="5810"/>
                  </a:lnTo>
                  <a:cubicBezTo>
                    <a:pt x="17099" y="5625"/>
                    <a:pt x="17033" y="5441"/>
                    <a:pt x="16913" y="5321"/>
                  </a:cubicBezTo>
                  <a:cubicBezTo>
                    <a:pt x="16793" y="5202"/>
                    <a:pt x="16607" y="5137"/>
                    <a:pt x="16421" y="5137"/>
                  </a:cubicBezTo>
                  <a:lnTo>
                    <a:pt x="13646" y="5137"/>
                  </a:lnTo>
                  <a:cubicBezTo>
                    <a:pt x="13460" y="5137"/>
                    <a:pt x="13275" y="5202"/>
                    <a:pt x="13154" y="5321"/>
                  </a:cubicBezTo>
                  <a:cubicBezTo>
                    <a:pt x="13034" y="5441"/>
                    <a:pt x="12969" y="5625"/>
                    <a:pt x="12969" y="5810"/>
                  </a:cubicBezTo>
                  <a:cubicBezTo>
                    <a:pt x="12969" y="5810"/>
                    <a:pt x="12969" y="13640"/>
                    <a:pt x="12969" y="13640"/>
                  </a:cubicBezTo>
                  <a:close/>
                  <a:moveTo>
                    <a:pt x="4545" y="14498"/>
                  </a:moveTo>
                  <a:cubicBezTo>
                    <a:pt x="4545" y="15052"/>
                    <a:pt x="4731" y="15540"/>
                    <a:pt x="5157" y="15964"/>
                  </a:cubicBezTo>
                  <a:cubicBezTo>
                    <a:pt x="5583" y="16387"/>
                    <a:pt x="6086" y="16572"/>
                    <a:pt x="6577" y="16572"/>
                  </a:cubicBezTo>
                  <a:cubicBezTo>
                    <a:pt x="7134" y="16572"/>
                    <a:pt x="7681" y="16387"/>
                    <a:pt x="8052" y="15964"/>
                  </a:cubicBezTo>
                  <a:cubicBezTo>
                    <a:pt x="8424" y="15540"/>
                    <a:pt x="8664" y="15106"/>
                    <a:pt x="8664" y="14498"/>
                  </a:cubicBezTo>
                  <a:lnTo>
                    <a:pt x="8664" y="5810"/>
                  </a:lnTo>
                  <a:cubicBezTo>
                    <a:pt x="8664" y="5625"/>
                    <a:pt x="8598" y="5441"/>
                    <a:pt x="8478" y="5321"/>
                  </a:cubicBezTo>
                  <a:cubicBezTo>
                    <a:pt x="8358" y="5202"/>
                    <a:pt x="8172" y="5137"/>
                    <a:pt x="7987" y="5137"/>
                  </a:cubicBezTo>
                  <a:lnTo>
                    <a:pt x="5212" y="5137"/>
                  </a:lnTo>
                  <a:cubicBezTo>
                    <a:pt x="5026" y="5137"/>
                    <a:pt x="4840" y="5202"/>
                    <a:pt x="4720" y="5321"/>
                  </a:cubicBezTo>
                  <a:cubicBezTo>
                    <a:pt x="4600" y="5441"/>
                    <a:pt x="4534" y="5625"/>
                    <a:pt x="4534" y="5810"/>
                  </a:cubicBezTo>
                  <a:cubicBezTo>
                    <a:pt x="4534" y="5810"/>
                    <a:pt x="4534" y="14498"/>
                    <a:pt x="4534" y="14498"/>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339" name="E"/>
            <p:cNvSpPr/>
            <p:nvPr/>
          </p:nvSpPr>
          <p:spPr>
            <a:xfrm>
              <a:off x="257551" y="2586482"/>
              <a:ext cx="34333" cy="45784"/>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lnTo>
                    <a:pt x="21600" y="0"/>
                  </a:lnTo>
                  <a:lnTo>
                    <a:pt x="21600" y="3895"/>
                  </a:lnTo>
                  <a:lnTo>
                    <a:pt x="5390" y="3895"/>
                  </a:lnTo>
                  <a:lnTo>
                    <a:pt x="5390" y="8778"/>
                  </a:lnTo>
                  <a:lnTo>
                    <a:pt x="20921" y="8778"/>
                  </a:lnTo>
                  <a:lnTo>
                    <a:pt x="20921" y="12493"/>
                  </a:lnTo>
                  <a:lnTo>
                    <a:pt x="5390" y="12493"/>
                  </a:lnTo>
                  <a:lnTo>
                    <a:pt x="5390" y="17376"/>
                  </a:lnTo>
                  <a:lnTo>
                    <a:pt x="21600" y="17376"/>
                  </a:lnTo>
                  <a:lnTo>
                    <a:pt x="21600" y="21600"/>
                  </a:ln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340" name="H"/>
            <p:cNvSpPr/>
            <p:nvPr/>
          </p:nvSpPr>
          <p:spPr>
            <a:xfrm>
              <a:off x="210019" y="2586482"/>
              <a:ext cx="39664" cy="45784"/>
            </a:xfrm>
            <a:custGeom>
              <a:avLst/>
              <a:gdLst/>
              <a:ahLst/>
              <a:cxnLst>
                <a:cxn ang="0">
                  <a:pos x="wd2" y="hd2"/>
                </a:cxn>
                <a:cxn ang="5400000">
                  <a:pos x="wd2" y="hd2"/>
                </a:cxn>
                <a:cxn ang="10800000">
                  <a:pos x="wd2" y="hd2"/>
                </a:cxn>
                <a:cxn ang="16200000">
                  <a:pos x="wd2" y="hd2"/>
                </a:cxn>
              </a:cxnLst>
              <a:rect l="0" t="0" r="r" b="b"/>
              <a:pathLst>
                <a:path w="21600" h="21600" extrusionOk="0">
                  <a:moveTo>
                    <a:pt x="16934" y="21600"/>
                  </a:moveTo>
                  <a:lnTo>
                    <a:pt x="16934" y="12822"/>
                  </a:lnTo>
                  <a:lnTo>
                    <a:pt x="4666" y="12822"/>
                  </a:lnTo>
                  <a:lnTo>
                    <a:pt x="4666" y="21600"/>
                  </a:lnTo>
                  <a:lnTo>
                    <a:pt x="0" y="21600"/>
                  </a:lnTo>
                  <a:lnTo>
                    <a:pt x="0" y="0"/>
                  </a:lnTo>
                  <a:lnTo>
                    <a:pt x="4666" y="0"/>
                  </a:lnTo>
                  <a:lnTo>
                    <a:pt x="4666" y="9107"/>
                  </a:lnTo>
                  <a:lnTo>
                    <a:pt x="16934" y="9107"/>
                  </a:lnTo>
                  <a:lnTo>
                    <a:pt x="16934" y="0"/>
                  </a:lnTo>
                  <a:lnTo>
                    <a:pt x="21600" y="0"/>
                  </a:lnTo>
                  <a:lnTo>
                    <a:pt x="21600" y="21600"/>
                  </a:lnTo>
                  <a:lnTo>
                    <a:pt x="16934" y="21600"/>
                  </a:ln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341" name="T"/>
            <p:cNvSpPr/>
            <p:nvPr/>
          </p:nvSpPr>
          <p:spPr>
            <a:xfrm>
              <a:off x="167119" y="2586482"/>
              <a:ext cx="37570" cy="45784"/>
            </a:xfrm>
            <a:custGeom>
              <a:avLst/>
              <a:gdLst/>
              <a:ahLst/>
              <a:cxnLst>
                <a:cxn ang="0">
                  <a:pos x="wd2" y="hd2"/>
                </a:cxn>
                <a:cxn ang="5400000">
                  <a:pos x="wd2" y="hd2"/>
                </a:cxn>
                <a:cxn ang="10800000">
                  <a:pos x="wd2" y="hd2"/>
                </a:cxn>
                <a:cxn ang="16200000">
                  <a:pos x="wd2" y="hd2"/>
                </a:cxn>
              </a:cxnLst>
              <a:rect l="0" t="0" r="r" b="b"/>
              <a:pathLst>
                <a:path w="21600" h="21600" extrusionOk="0">
                  <a:moveTo>
                    <a:pt x="8428" y="3715"/>
                  </a:moveTo>
                  <a:lnTo>
                    <a:pt x="0" y="3715"/>
                  </a:lnTo>
                  <a:lnTo>
                    <a:pt x="0" y="0"/>
                  </a:lnTo>
                  <a:lnTo>
                    <a:pt x="21600" y="0"/>
                  </a:lnTo>
                  <a:lnTo>
                    <a:pt x="21600" y="3715"/>
                  </a:lnTo>
                  <a:lnTo>
                    <a:pt x="13172" y="3715"/>
                  </a:lnTo>
                  <a:lnTo>
                    <a:pt x="13172" y="21600"/>
                  </a:lnTo>
                  <a:lnTo>
                    <a:pt x="8246" y="21600"/>
                  </a:lnTo>
                  <a:lnTo>
                    <a:pt x="8246" y="3715"/>
                  </a:lnTo>
                  <a:lnTo>
                    <a:pt x="8465" y="3715"/>
                  </a:ln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342" name="Bridge Graphic"/>
            <p:cNvSpPr/>
            <p:nvPr/>
          </p:nvSpPr>
          <p:spPr>
            <a:xfrm>
              <a:off x="-1" y="0"/>
              <a:ext cx="457032" cy="153459"/>
            </a:xfrm>
            <a:custGeom>
              <a:avLst/>
              <a:gdLst/>
              <a:ahLst/>
              <a:cxnLst>
                <a:cxn ang="0">
                  <a:pos x="wd2" y="hd2"/>
                </a:cxn>
                <a:cxn ang="5400000">
                  <a:pos x="wd2" y="hd2"/>
                </a:cxn>
                <a:cxn ang="10800000">
                  <a:pos x="wd2" y="hd2"/>
                </a:cxn>
                <a:cxn ang="16200000">
                  <a:pos x="wd2" y="hd2"/>
                </a:cxn>
              </a:cxnLst>
              <a:rect l="0" t="0" r="r" b="b"/>
              <a:pathLst>
                <a:path w="21570" h="21535" extrusionOk="0">
                  <a:moveTo>
                    <a:pt x="21469" y="19649"/>
                  </a:moveTo>
                  <a:cubicBezTo>
                    <a:pt x="16033" y="15478"/>
                    <a:pt x="13808" y="5293"/>
                    <a:pt x="13161" y="2139"/>
                  </a:cubicBezTo>
                  <a:lnTo>
                    <a:pt x="13161" y="294"/>
                  </a:lnTo>
                  <a:cubicBezTo>
                    <a:pt x="13161" y="214"/>
                    <a:pt x="13152" y="134"/>
                    <a:pt x="13134" y="80"/>
                  </a:cubicBezTo>
                  <a:cubicBezTo>
                    <a:pt x="13116" y="27"/>
                    <a:pt x="13089" y="0"/>
                    <a:pt x="13062" y="0"/>
                  </a:cubicBezTo>
                  <a:lnTo>
                    <a:pt x="12514" y="0"/>
                  </a:lnTo>
                  <a:cubicBezTo>
                    <a:pt x="12487" y="0"/>
                    <a:pt x="12460" y="27"/>
                    <a:pt x="12442" y="80"/>
                  </a:cubicBezTo>
                  <a:cubicBezTo>
                    <a:pt x="12424" y="134"/>
                    <a:pt x="12415" y="214"/>
                    <a:pt x="12415" y="294"/>
                  </a:cubicBezTo>
                  <a:lnTo>
                    <a:pt x="12415" y="17510"/>
                  </a:lnTo>
                  <a:cubicBezTo>
                    <a:pt x="12110" y="17510"/>
                    <a:pt x="11112" y="17483"/>
                    <a:pt x="10798" y="17483"/>
                  </a:cubicBezTo>
                  <a:lnTo>
                    <a:pt x="10771" y="17483"/>
                  </a:lnTo>
                  <a:cubicBezTo>
                    <a:pt x="10457" y="17483"/>
                    <a:pt x="9459" y="17483"/>
                    <a:pt x="9154" y="17510"/>
                  </a:cubicBezTo>
                  <a:lnTo>
                    <a:pt x="9154" y="294"/>
                  </a:lnTo>
                  <a:cubicBezTo>
                    <a:pt x="9154" y="214"/>
                    <a:pt x="9145" y="134"/>
                    <a:pt x="9127" y="80"/>
                  </a:cubicBezTo>
                  <a:cubicBezTo>
                    <a:pt x="9109" y="27"/>
                    <a:pt x="9082" y="0"/>
                    <a:pt x="9055" y="0"/>
                  </a:cubicBezTo>
                  <a:lnTo>
                    <a:pt x="8507" y="0"/>
                  </a:lnTo>
                  <a:cubicBezTo>
                    <a:pt x="8480" y="0"/>
                    <a:pt x="8453" y="27"/>
                    <a:pt x="8435" y="80"/>
                  </a:cubicBezTo>
                  <a:cubicBezTo>
                    <a:pt x="8417" y="134"/>
                    <a:pt x="8408" y="214"/>
                    <a:pt x="8408" y="294"/>
                  </a:cubicBezTo>
                  <a:lnTo>
                    <a:pt x="8408" y="2139"/>
                  </a:lnTo>
                  <a:cubicBezTo>
                    <a:pt x="7761" y="5293"/>
                    <a:pt x="5533" y="15478"/>
                    <a:pt x="91" y="19649"/>
                  </a:cubicBezTo>
                  <a:cubicBezTo>
                    <a:pt x="-8" y="19729"/>
                    <a:pt x="-17" y="20130"/>
                    <a:pt x="19" y="20718"/>
                  </a:cubicBezTo>
                  <a:cubicBezTo>
                    <a:pt x="55" y="21359"/>
                    <a:pt x="118" y="21600"/>
                    <a:pt x="280" y="21520"/>
                  </a:cubicBezTo>
                  <a:cubicBezTo>
                    <a:pt x="1996" y="20798"/>
                    <a:pt x="3523" y="20237"/>
                    <a:pt x="5239" y="19862"/>
                  </a:cubicBezTo>
                  <a:cubicBezTo>
                    <a:pt x="5239" y="19862"/>
                    <a:pt x="5239" y="19889"/>
                    <a:pt x="5248" y="19889"/>
                  </a:cubicBezTo>
                  <a:cubicBezTo>
                    <a:pt x="5257" y="19889"/>
                    <a:pt x="5266" y="19862"/>
                    <a:pt x="5275" y="19862"/>
                  </a:cubicBezTo>
                  <a:cubicBezTo>
                    <a:pt x="6174" y="19675"/>
                    <a:pt x="7306" y="19542"/>
                    <a:pt x="8411" y="19461"/>
                  </a:cubicBezTo>
                  <a:lnTo>
                    <a:pt x="8411" y="21226"/>
                  </a:lnTo>
                  <a:cubicBezTo>
                    <a:pt x="8411" y="21306"/>
                    <a:pt x="8420" y="21386"/>
                    <a:pt x="8438" y="21440"/>
                  </a:cubicBezTo>
                  <a:cubicBezTo>
                    <a:pt x="8456" y="21493"/>
                    <a:pt x="8483" y="21520"/>
                    <a:pt x="8510" y="21520"/>
                  </a:cubicBezTo>
                  <a:lnTo>
                    <a:pt x="9058" y="21520"/>
                  </a:lnTo>
                  <a:cubicBezTo>
                    <a:pt x="9085" y="21520"/>
                    <a:pt x="9112" y="21493"/>
                    <a:pt x="9130" y="21440"/>
                  </a:cubicBezTo>
                  <a:cubicBezTo>
                    <a:pt x="9148" y="21386"/>
                    <a:pt x="9157" y="21306"/>
                    <a:pt x="9157" y="21226"/>
                  </a:cubicBezTo>
                  <a:lnTo>
                    <a:pt x="9157" y="19408"/>
                  </a:lnTo>
                  <a:cubicBezTo>
                    <a:pt x="9741" y="19381"/>
                    <a:pt x="10298" y="19354"/>
                    <a:pt x="10783" y="19354"/>
                  </a:cubicBezTo>
                  <a:cubicBezTo>
                    <a:pt x="11268" y="19354"/>
                    <a:pt x="11825" y="19381"/>
                    <a:pt x="12409" y="19408"/>
                  </a:cubicBezTo>
                  <a:lnTo>
                    <a:pt x="12409" y="21226"/>
                  </a:lnTo>
                  <a:cubicBezTo>
                    <a:pt x="12409" y="21306"/>
                    <a:pt x="12418" y="21386"/>
                    <a:pt x="12436" y="21440"/>
                  </a:cubicBezTo>
                  <a:cubicBezTo>
                    <a:pt x="12454" y="21493"/>
                    <a:pt x="12481" y="21520"/>
                    <a:pt x="12508" y="21520"/>
                  </a:cubicBezTo>
                  <a:lnTo>
                    <a:pt x="13056" y="21520"/>
                  </a:lnTo>
                  <a:cubicBezTo>
                    <a:pt x="13083" y="21520"/>
                    <a:pt x="13110" y="21493"/>
                    <a:pt x="13128" y="21440"/>
                  </a:cubicBezTo>
                  <a:cubicBezTo>
                    <a:pt x="13146" y="21386"/>
                    <a:pt x="13155" y="21306"/>
                    <a:pt x="13155" y="21226"/>
                  </a:cubicBezTo>
                  <a:lnTo>
                    <a:pt x="13155" y="19461"/>
                  </a:lnTo>
                  <a:cubicBezTo>
                    <a:pt x="14260" y="19542"/>
                    <a:pt x="15392" y="19675"/>
                    <a:pt x="16291" y="19862"/>
                  </a:cubicBezTo>
                  <a:cubicBezTo>
                    <a:pt x="16300" y="19862"/>
                    <a:pt x="16309" y="19889"/>
                    <a:pt x="16318" y="19889"/>
                  </a:cubicBezTo>
                  <a:cubicBezTo>
                    <a:pt x="16318" y="19889"/>
                    <a:pt x="16318" y="19862"/>
                    <a:pt x="16327" y="19862"/>
                  </a:cubicBezTo>
                  <a:cubicBezTo>
                    <a:pt x="18052" y="20210"/>
                    <a:pt x="19579" y="20771"/>
                    <a:pt x="21295" y="21520"/>
                  </a:cubicBezTo>
                  <a:cubicBezTo>
                    <a:pt x="21448" y="21573"/>
                    <a:pt x="21520" y="21359"/>
                    <a:pt x="21556" y="20718"/>
                  </a:cubicBezTo>
                  <a:cubicBezTo>
                    <a:pt x="21583" y="20156"/>
                    <a:pt x="21574" y="19729"/>
                    <a:pt x="21475" y="19649"/>
                  </a:cubicBezTo>
                  <a:close/>
                  <a:moveTo>
                    <a:pt x="8408" y="17563"/>
                  </a:moveTo>
                  <a:cubicBezTo>
                    <a:pt x="7833" y="17617"/>
                    <a:pt x="7258" y="17670"/>
                    <a:pt x="6683" y="17750"/>
                  </a:cubicBezTo>
                  <a:cubicBezTo>
                    <a:pt x="7303" y="16628"/>
                    <a:pt x="7860" y="15318"/>
                    <a:pt x="8408" y="13553"/>
                  </a:cubicBezTo>
                  <a:lnTo>
                    <a:pt x="8408" y="17563"/>
                  </a:lnTo>
                  <a:close/>
                  <a:moveTo>
                    <a:pt x="8408" y="10533"/>
                  </a:moveTo>
                  <a:cubicBezTo>
                    <a:pt x="7402" y="14329"/>
                    <a:pt x="6440" y="16200"/>
                    <a:pt x="5075" y="18018"/>
                  </a:cubicBezTo>
                  <a:cubicBezTo>
                    <a:pt x="4347" y="18178"/>
                    <a:pt x="3610" y="18365"/>
                    <a:pt x="2873" y="18606"/>
                  </a:cubicBezTo>
                  <a:cubicBezTo>
                    <a:pt x="5847" y="14596"/>
                    <a:pt x="7545" y="9116"/>
                    <a:pt x="8408" y="5614"/>
                  </a:cubicBezTo>
                  <a:lnTo>
                    <a:pt x="8408" y="10533"/>
                  </a:lnTo>
                  <a:close/>
                  <a:moveTo>
                    <a:pt x="13161" y="17563"/>
                  </a:moveTo>
                  <a:lnTo>
                    <a:pt x="13161" y="13553"/>
                  </a:lnTo>
                  <a:cubicBezTo>
                    <a:pt x="13709" y="15318"/>
                    <a:pt x="14257" y="16628"/>
                    <a:pt x="14886" y="17750"/>
                  </a:cubicBezTo>
                  <a:cubicBezTo>
                    <a:pt x="14311" y="17670"/>
                    <a:pt x="13736" y="17617"/>
                    <a:pt x="13161" y="17563"/>
                  </a:cubicBezTo>
                  <a:close/>
                  <a:moveTo>
                    <a:pt x="16494" y="18045"/>
                  </a:moveTo>
                  <a:cubicBezTo>
                    <a:pt x="15138" y="16227"/>
                    <a:pt x="14167" y="14355"/>
                    <a:pt x="13161" y="10559"/>
                  </a:cubicBezTo>
                  <a:lnTo>
                    <a:pt x="13161" y="5614"/>
                  </a:lnTo>
                  <a:cubicBezTo>
                    <a:pt x="14033" y="9116"/>
                    <a:pt x="15722" y="14596"/>
                    <a:pt x="18696" y="18606"/>
                  </a:cubicBezTo>
                  <a:cubicBezTo>
                    <a:pt x="17959" y="18392"/>
                    <a:pt x="17222" y="18178"/>
                    <a:pt x="16494" y="18045"/>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grpSp>
      <p:sp>
        <p:nvSpPr>
          <p:cNvPr id="344" name="Picture Placeholder 2"/>
          <p:cNvSpPr>
            <a:spLocks noGrp="1"/>
          </p:cNvSpPr>
          <p:nvPr>
            <p:ph type="pic" idx="21"/>
          </p:nvPr>
        </p:nvSpPr>
        <p:spPr>
          <a:xfrm>
            <a:off x="6488112" y="0"/>
            <a:ext cx="5703888" cy="6858000"/>
          </a:xfrm>
          <a:prstGeom prst="rect">
            <a:avLst/>
          </a:prstGeom>
        </p:spPr>
        <p:txBody>
          <a:bodyPr lIns="91439" rIns="91439">
            <a:noAutofit/>
          </a:bodyPr>
          <a:lstStyle/>
          <a:p>
            <a:endParaRPr/>
          </a:p>
        </p:txBody>
      </p:sp>
    </p:spTree>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tx">
  <p:cSld name="Half Page with Subtitle - Experiences">
    <p:spTree>
      <p:nvGrpSpPr>
        <p:cNvPr id="1" name=""/>
        <p:cNvGrpSpPr/>
        <p:nvPr/>
      </p:nvGrpSpPr>
      <p:grpSpPr>
        <a:xfrm>
          <a:off x="0" y="0"/>
          <a:ext cx="0" cy="0"/>
          <a:chOff x="0" y="0"/>
          <a:chExt cx="0" cy="0"/>
        </a:xfrm>
      </p:grpSpPr>
      <p:sp>
        <p:nvSpPr>
          <p:cNvPr id="351" name="Body Level One…"/>
          <p:cNvSpPr txBox="1">
            <a:spLocks noGrp="1"/>
          </p:cNvSpPr>
          <p:nvPr>
            <p:ph type="body" sz="quarter" idx="1" hasCustomPrompt="1"/>
          </p:nvPr>
        </p:nvSpPr>
        <p:spPr>
          <a:xfrm>
            <a:off x="1101865" y="358537"/>
            <a:ext cx="3368536" cy="273051"/>
          </a:xfrm>
          <a:prstGeom prst="rect">
            <a:avLst/>
          </a:prstGeom>
        </p:spPr>
        <p:txBody>
          <a:bodyPr/>
          <a:lstStyle>
            <a:lvl1pPr>
              <a:lnSpc>
                <a:spcPct val="90000"/>
              </a:lnSpc>
              <a:spcBef>
                <a:spcPts val="1000"/>
              </a:spcBef>
              <a:defRPr sz="900" cap="all" spc="100">
                <a:solidFill>
                  <a:srgbClr val="242834"/>
                </a:solidFill>
                <a:latin typeface="Avenir Next Demi Bold"/>
                <a:ea typeface="Avenir Next Demi Bold"/>
                <a:cs typeface="Avenir Next Demi Bold"/>
                <a:sym typeface="Avenir Next Demi Bold"/>
              </a:defRPr>
            </a:lvl1pPr>
            <a:lvl2pPr marL="229393" indent="-115093">
              <a:lnSpc>
                <a:spcPct val="90000"/>
              </a:lnSpc>
              <a:spcBef>
                <a:spcPts val="1000"/>
              </a:spcBef>
              <a:defRPr sz="900" cap="all" spc="100">
                <a:solidFill>
                  <a:srgbClr val="242834"/>
                </a:solidFill>
                <a:latin typeface="Avenir Next Demi Bold"/>
                <a:ea typeface="Avenir Next Demi Bold"/>
                <a:cs typeface="Avenir Next Demi Bold"/>
                <a:sym typeface="Avenir Next Demi Bold"/>
              </a:defRPr>
            </a:lvl2pPr>
            <a:lvl3pPr marL="457200" indent="-114300">
              <a:lnSpc>
                <a:spcPct val="90000"/>
              </a:lnSpc>
              <a:spcBef>
                <a:spcPts val="1000"/>
              </a:spcBef>
              <a:defRPr sz="900" cap="all" spc="100">
                <a:solidFill>
                  <a:srgbClr val="242834"/>
                </a:solidFill>
                <a:latin typeface="Avenir Next Demi Bold"/>
                <a:ea typeface="Avenir Next Demi Bold"/>
                <a:cs typeface="Avenir Next Demi Bold"/>
                <a:sym typeface="Avenir Next Demi Bold"/>
              </a:defRPr>
            </a:lvl3pPr>
            <a:lvl4pPr marL="685800" indent="-114300">
              <a:lnSpc>
                <a:spcPct val="90000"/>
              </a:lnSpc>
              <a:spcBef>
                <a:spcPts val="1000"/>
              </a:spcBef>
              <a:defRPr sz="900" cap="all" spc="100">
                <a:solidFill>
                  <a:srgbClr val="242834"/>
                </a:solidFill>
                <a:latin typeface="Avenir Next Demi Bold"/>
                <a:ea typeface="Avenir Next Demi Bold"/>
                <a:cs typeface="Avenir Next Demi Bold"/>
                <a:sym typeface="Avenir Next Demi Bold"/>
              </a:defRPr>
            </a:lvl4pPr>
            <a:lvl5pPr marL="914400" indent="-114300">
              <a:lnSpc>
                <a:spcPct val="90000"/>
              </a:lnSpc>
              <a:spcBef>
                <a:spcPts val="1000"/>
              </a:spcBef>
              <a:defRPr sz="900" cap="all" spc="100">
                <a:solidFill>
                  <a:srgbClr val="242834"/>
                </a:solidFill>
                <a:latin typeface="Avenir Next Demi Bold"/>
                <a:ea typeface="Avenir Next Demi Bold"/>
                <a:cs typeface="Avenir Next Demi Bold"/>
                <a:sym typeface="Avenir Next Demi Bold"/>
              </a:defRPr>
            </a:lvl5pPr>
          </a:lstStyle>
          <a:p>
            <a:r>
              <a:t>SUBHEADER</a:t>
            </a:r>
          </a:p>
          <a:p>
            <a:pPr lvl="1"/>
            <a:endParaRPr/>
          </a:p>
          <a:p>
            <a:pPr lvl="2"/>
            <a:endParaRPr/>
          </a:p>
          <a:p>
            <a:pPr lvl="3"/>
            <a:endParaRPr/>
          </a:p>
          <a:p>
            <a:pPr lvl="4"/>
            <a:endParaRPr/>
          </a:p>
        </p:txBody>
      </p:sp>
      <p:sp>
        <p:nvSpPr>
          <p:cNvPr id="352" name="Picture Placeholder 2"/>
          <p:cNvSpPr>
            <a:spLocks noGrp="1"/>
          </p:cNvSpPr>
          <p:nvPr>
            <p:ph type="pic" idx="21"/>
          </p:nvPr>
        </p:nvSpPr>
        <p:spPr>
          <a:xfrm>
            <a:off x="6488112" y="0"/>
            <a:ext cx="5703888" cy="6858000"/>
          </a:xfrm>
          <a:prstGeom prst="rect">
            <a:avLst/>
          </a:prstGeom>
        </p:spPr>
        <p:txBody>
          <a:bodyPr lIns="91439" rIns="91439">
            <a:noAutofit/>
          </a:bodyPr>
          <a:lstStyle/>
          <a:p>
            <a:endParaRPr/>
          </a:p>
        </p:txBody>
      </p:sp>
      <p:sp>
        <p:nvSpPr>
          <p:cNvPr id="353" name="Slide Number"/>
          <p:cNvSpPr txBox="1">
            <a:spLocks noGrp="1"/>
          </p:cNvSpPr>
          <p:nvPr>
            <p:ph type="sldNum" sz="quarter" idx="2"/>
          </p:nvPr>
        </p:nvSpPr>
        <p:spPr>
          <a:prstGeom prst="rect">
            <a:avLst/>
          </a:prstGeom>
        </p:spPr>
        <p:txBody>
          <a:bodyPr/>
          <a:lstStyle/>
          <a:p>
            <a:fld id="{86CB4B4D-7CA3-9044-876B-883B54F8677D}" type="slidenum">
              <a:t>‹#›</a:t>
            </a:fld>
            <a:endParaRPr/>
          </a:p>
        </p:txBody>
      </p:sp>
      <p:grpSp>
        <p:nvGrpSpPr>
          <p:cNvPr id="364" name="The Bridge - Left Rail Graphics"/>
          <p:cNvGrpSpPr/>
          <p:nvPr/>
        </p:nvGrpSpPr>
        <p:grpSpPr>
          <a:xfrm>
            <a:off x="139268" y="367791"/>
            <a:ext cx="457032" cy="3535936"/>
            <a:chOff x="0" y="0"/>
            <a:chExt cx="457030" cy="3535934"/>
          </a:xfrm>
        </p:grpSpPr>
        <p:sp>
          <p:nvSpPr>
            <p:cNvPr id="354" name="E"/>
            <p:cNvSpPr/>
            <p:nvPr/>
          </p:nvSpPr>
          <p:spPr>
            <a:xfrm>
              <a:off x="165660" y="3416808"/>
              <a:ext cx="125145" cy="119127"/>
            </a:xfrm>
            <a:custGeom>
              <a:avLst/>
              <a:gdLst/>
              <a:ahLst/>
              <a:cxnLst>
                <a:cxn ang="0">
                  <a:pos x="wd2" y="hd2"/>
                </a:cxn>
                <a:cxn ang="5400000">
                  <a:pos x="wd2" y="hd2"/>
                </a:cxn>
                <a:cxn ang="10800000">
                  <a:pos x="wd2" y="hd2"/>
                </a:cxn>
                <a:cxn ang="16200000">
                  <a:pos x="wd2" y="hd2"/>
                </a:cxn>
              </a:cxnLst>
              <a:rect l="0" t="0" r="r" b="b"/>
              <a:pathLst>
                <a:path w="21600" h="21600" extrusionOk="0">
                  <a:moveTo>
                    <a:pt x="679" y="21600"/>
                  </a:moveTo>
                  <a:cubicBezTo>
                    <a:pt x="493" y="21600"/>
                    <a:pt x="307" y="21531"/>
                    <a:pt x="186" y="21404"/>
                  </a:cubicBezTo>
                  <a:cubicBezTo>
                    <a:pt x="66" y="21278"/>
                    <a:pt x="0" y="21082"/>
                    <a:pt x="0" y="20886"/>
                  </a:cubicBezTo>
                  <a:lnTo>
                    <a:pt x="0" y="714"/>
                  </a:lnTo>
                  <a:cubicBezTo>
                    <a:pt x="0" y="518"/>
                    <a:pt x="66" y="322"/>
                    <a:pt x="186" y="196"/>
                  </a:cubicBezTo>
                  <a:cubicBezTo>
                    <a:pt x="307" y="69"/>
                    <a:pt x="493" y="0"/>
                    <a:pt x="679" y="0"/>
                  </a:cubicBezTo>
                  <a:lnTo>
                    <a:pt x="20921" y="0"/>
                  </a:lnTo>
                  <a:cubicBezTo>
                    <a:pt x="21107" y="0"/>
                    <a:pt x="21293" y="69"/>
                    <a:pt x="21414" y="196"/>
                  </a:cubicBezTo>
                  <a:cubicBezTo>
                    <a:pt x="21534" y="322"/>
                    <a:pt x="21600" y="518"/>
                    <a:pt x="21600" y="714"/>
                  </a:cubicBezTo>
                  <a:lnTo>
                    <a:pt x="21600" y="20886"/>
                  </a:lnTo>
                  <a:cubicBezTo>
                    <a:pt x="21600" y="21082"/>
                    <a:pt x="21534" y="21278"/>
                    <a:pt x="21414" y="21404"/>
                  </a:cubicBezTo>
                  <a:cubicBezTo>
                    <a:pt x="21293" y="21531"/>
                    <a:pt x="21107" y="21600"/>
                    <a:pt x="20921" y="21600"/>
                  </a:cubicBezTo>
                  <a:lnTo>
                    <a:pt x="17525" y="21600"/>
                  </a:lnTo>
                  <a:cubicBezTo>
                    <a:pt x="17339" y="21600"/>
                    <a:pt x="17153" y="21531"/>
                    <a:pt x="17032" y="21404"/>
                  </a:cubicBezTo>
                  <a:cubicBezTo>
                    <a:pt x="16912" y="21278"/>
                    <a:pt x="16846" y="21082"/>
                    <a:pt x="16846" y="20886"/>
                  </a:cubicBezTo>
                  <a:lnTo>
                    <a:pt x="16846" y="6091"/>
                  </a:lnTo>
                  <a:cubicBezTo>
                    <a:pt x="16846" y="5895"/>
                    <a:pt x="16781" y="5699"/>
                    <a:pt x="16660" y="5573"/>
                  </a:cubicBezTo>
                  <a:cubicBezTo>
                    <a:pt x="16540" y="5446"/>
                    <a:pt x="16353" y="5377"/>
                    <a:pt x="16167" y="5377"/>
                  </a:cubicBezTo>
                  <a:lnTo>
                    <a:pt x="13757" y="5377"/>
                  </a:lnTo>
                  <a:cubicBezTo>
                    <a:pt x="13571" y="5377"/>
                    <a:pt x="13385" y="5446"/>
                    <a:pt x="13265" y="5573"/>
                  </a:cubicBezTo>
                  <a:cubicBezTo>
                    <a:pt x="13144" y="5699"/>
                    <a:pt x="13078" y="5895"/>
                    <a:pt x="13078" y="6091"/>
                  </a:cubicBezTo>
                  <a:lnTo>
                    <a:pt x="13078" y="15567"/>
                  </a:lnTo>
                  <a:cubicBezTo>
                    <a:pt x="13078" y="15762"/>
                    <a:pt x="13013" y="15958"/>
                    <a:pt x="12892" y="16085"/>
                  </a:cubicBezTo>
                  <a:cubicBezTo>
                    <a:pt x="12772" y="16212"/>
                    <a:pt x="12585" y="16281"/>
                    <a:pt x="12399" y="16281"/>
                  </a:cubicBezTo>
                  <a:lnTo>
                    <a:pt x="9310" y="16281"/>
                  </a:lnTo>
                  <a:cubicBezTo>
                    <a:pt x="9124" y="16281"/>
                    <a:pt x="8938" y="16212"/>
                    <a:pt x="8817" y="16085"/>
                  </a:cubicBezTo>
                  <a:cubicBezTo>
                    <a:pt x="8697" y="15958"/>
                    <a:pt x="8631" y="15762"/>
                    <a:pt x="8631" y="15567"/>
                  </a:cubicBezTo>
                  <a:lnTo>
                    <a:pt x="8631" y="6091"/>
                  </a:lnTo>
                  <a:cubicBezTo>
                    <a:pt x="8631" y="5895"/>
                    <a:pt x="8566" y="5699"/>
                    <a:pt x="8445" y="5573"/>
                  </a:cubicBezTo>
                  <a:cubicBezTo>
                    <a:pt x="8325" y="5446"/>
                    <a:pt x="8138" y="5377"/>
                    <a:pt x="7952" y="5377"/>
                  </a:cubicBezTo>
                  <a:lnTo>
                    <a:pt x="5542" y="5377"/>
                  </a:lnTo>
                  <a:cubicBezTo>
                    <a:pt x="5356" y="5377"/>
                    <a:pt x="5170" y="5446"/>
                    <a:pt x="5049" y="5573"/>
                  </a:cubicBezTo>
                  <a:cubicBezTo>
                    <a:pt x="4929" y="5699"/>
                    <a:pt x="4863" y="5895"/>
                    <a:pt x="4863" y="6091"/>
                  </a:cubicBezTo>
                  <a:lnTo>
                    <a:pt x="4863" y="20817"/>
                  </a:lnTo>
                  <a:cubicBezTo>
                    <a:pt x="4863" y="21013"/>
                    <a:pt x="4798" y="21209"/>
                    <a:pt x="4677" y="21335"/>
                  </a:cubicBezTo>
                  <a:cubicBezTo>
                    <a:pt x="4557" y="21462"/>
                    <a:pt x="4370" y="21531"/>
                    <a:pt x="4184" y="21531"/>
                  </a:cubicBezTo>
                  <a:lnTo>
                    <a:pt x="668" y="21600"/>
                  </a:ln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355" name="G"/>
            <p:cNvSpPr/>
            <p:nvPr/>
          </p:nvSpPr>
          <p:spPr>
            <a:xfrm>
              <a:off x="165533" y="3246818"/>
              <a:ext cx="126541" cy="130621"/>
            </a:xfrm>
            <a:custGeom>
              <a:avLst/>
              <a:gdLst/>
              <a:ahLst/>
              <a:cxnLst>
                <a:cxn ang="0">
                  <a:pos x="wd2" y="hd2"/>
                </a:cxn>
                <a:cxn ang="5400000">
                  <a:pos x="wd2" y="hd2"/>
                </a:cxn>
                <a:cxn ang="10800000">
                  <a:pos x="wd2" y="hd2"/>
                </a:cxn>
                <a:cxn ang="16200000">
                  <a:pos x="wd2" y="hd2"/>
                </a:cxn>
              </a:cxnLst>
              <a:rect l="0" t="0" r="r" b="b"/>
              <a:pathLst>
                <a:path w="21600" h="21600" extrusionOk="0">
                  <a:moveTo>
                    <a:pt x="21568" y="11372"/>
                  </a:moveTo>
                  <a:cubicBezTo>
                    <a:pt x="21568" y="13262"/>
                    <a:pt x="21145" y="15037"/>
                    <a:pt x="20289" y="16812"/>
                  </a:cubicBezTo>
                  <a:cubicBezTo>
                    <a:pt x="19553" y="18292"/>
                    <a:pt x="18578" y="19531"/>
                    <a:pt x="17364" y="20476"/>
                  </a:cubicBezTo>
                  <a:cubicBezTo>
                    <a:pt x="17245" y="20592"/>
                    <a:pt x="17061" y="20655"/>
                    <a:pt x="16942" y="20655"/>
                  </a:cubicBezTo>
                  <a:cubicBezTo>
                    <a:pt x="16693" y="20655"/>
                    <a:pt x="16520" y="20539"/>
                    <a:pt x="16390" y="20361"/>
                  </a:cubicBezTo>
                  <a:lnTo>
                    <a:pt x="14375" y="17463"/>
                  </a:lnTo>
                  <a:cubicBezTo>
                    <a:pt x="14256" y="17347"/>
                    <a:pt x="14256" y="17169"/>
                    <a:pt x="14256" y="17053"/>
                  </a:cubicBezTo>
                  <a:cubicBezTo>
                    <a:pt x="14256" y="16875"/>
                    <a:pt x="14321" y="16696"/>
                    <a:pt x="14505" y="16581"/>
                  </a:cubicBezTo>
                  <a:cubicBezTo>
                    <a:pt x="15241" y="15930"/>
                    <a:pt x="15848" y="15163"/>
                    <a:pt x="16216" y="14270"/>
                  </a:cubicBezTo>
                  <a:cubicBezTo>
                    <a:pt x="16639" y="13378"/>
                    <a:pt x="16823" y="12433"/>
                    <a:pt x="16823" y="11435"/>
                  </a:cubicBezTo>
                  <a:cubicBezTo>
                    <a:pt x="16823" y="9661"/>
                    <a:pt x="16216" y="8065"/>
                    <a:pt x="15057" y="6762"/>
                  </a:cubicBezTo>
                  <a:cubicBezTo>
                    <a:pt x="13898" y="5460"/>
                    <a:pt x="12490" y="4809"/>
                    <a:pt x="10843" y="4809"/>
                  </a:cubicBezTo>
                  <a:cubicBezTo>
                    <a:pt x="9197" y="4809"/>
                    <a:pt x="7734" y="5460"/>
                    <a:pt x="6575" y="6762"/>
                  </a:cubicBezTo>
                  <a:cubicBezTo>
                    <a:pt x="5416" y="8065"/>
                    <a:pt x="4810" y="9598"/>
                    <a:pt x="4810" y="11498"/>
                  </a:cubicBezTo>
                  <a:cubicBezTo>
                    <a:pt x="4810" y="12506"/>
                    <a:pt x="5059" y="13514"/>
                    <a:pt x="5481" y="14396"/>
                  </a:cubicBezTo>
                  <a:cubicBezTo>
                    <a:pt x="5904" y="15279"/>
                    <a:pt x="6521" y="16108"/>
                    <a:pt x="7312" y="16759"/>
                  </a:cubicBezTo>
                  <a:cubicBezTo>
                    <a:pt x="7377" y="16822"/>
                    <a:pt x="7496" y="16875"/>
                    <a:pt x="7680" y="16875"/>
                  </a:cubicBezTo>
                  <a:lnTo>
                    <a:pt x="7799" y="16875"/>
                  </a:lnTo>
                  <a:cubicBezTo>
                    <a:pt x="7919" y="16875"/>
                    <a:pt x="7984" y="16812"/>
                    <a:pt x="8049" y="16696"/>
                  </a:cubicBezTo>
                  <a:cubicBezTo>
                    <a:pt x="8114" y="16581"/>
                    <a:pt x="8114" y="16402"/>
                    <a:pt x="8114" y="16224"/>
                  </a:cubicBezTo>
                  <a:lnTo>
                    <a:pt x="8114" y="11488"/>
                  </a:lnTo>
                  <a:cubicBezTo>
                    <a:pt x="8114" y="11309"/>
                    <a:pt x="8179" y="11131"/>
                    <a:pt x="8298" y="11015"/>
                  </a:cubicBezTo>
                  <a:cubicBezTo>
                    <a:pt x="8417" y="10900"/>
                    <a:pt x="8601" y="10837"/>
                    <a:pt x="8785" y="10837"/>
                  </a:cubicBezTo>
                  <a:lnTo>
                    <a:pt x="11472" y="10837"/>
                  </a:lnTo>
                  <a:cubicBezTo>
                    <a:pt x="11656" y="10837"/>
                    <a:pt x="11840" y="10900"/>
                    <a:pt x="11959" y="11015"/>
                  </a:cubicBezTo>
                  <a:cubicBezTo>
                    <a:pt x="12078" y="11131"/>
                    <a:pt x="12143" y="11309"/>
                    <a:pt x="12143" y="11488"/>
                  </a:cubicBezTo>
                  <a:lnTo>
                    <a:pt x="12143" y="20949"/>
                  </a:lnTo>
                  <a:cubicBezTo>
                    <a:pt x="12143" y="21127"/>
                    <a:pt x="12078" y="21306"/>
                    <a:pt x="11959" y="21421"/>
                  </a:cubicBezTo>
                  <a:cubicBezTo>
                    <a:pt x="11840" y="21537"/>
                    <a:pt x="11656" y="21600"/>
                    <a:pt x="11472" y="21600"/>
                  </a:cubicBezTo>
                  <a:lnTo>
                    <a:pt x="5860" y="21600"/>
                  </a:lnTo>
                  <a:cubicBezTo>
                    <a:pt x="5741" y="21600"/>
                    <a:pt x="5676" y="21600"/>
                    <a:pt x="5557" y="21537"/>
                  </a:cubicBezTo>
                  <a:cubicBezTo>
                    <a:pt x="3726" y="20350"/>
                    <a:pt x="2383" y="18933"/>
                    <a:pt x="1408" y="17158"/>
                  </a:cubicBezTo>
                  <a:cubicBezTo>
                    <a:pt x="433" y="15447"/>
                    <a:pt x="0" y="13546"/>
                    <a:pt x="0" y="11477"/>
                  </a:cubicBezTo>
                  <a:cubicBezTo>
                    <a:pt x="0" y="8285"/>
                    <a:pt x="1040" y="5618"/>
                    <a:pt x="3109" y="3371"/>
                  </a:cubicBezTo>
                  <a:cubicBezTo>
                    <a:pt x="5243" y="1124"/>
                    <a:pt x="7810" y="0"/>
                    <a:pt x="10800" y="0"/>
                  </a:cubicBezTo>
                  <a:cubicBezTo>
                    <a:pt x="13790" y="0"/>
                    <a:pt x="16411" y="1124"/>
                    <a:pt x="18491" y="3434"/>
                  </a:cubicBezTo>
                  <a:cubicBezTo>
                    <a:pt x="20571" y="5502"/>
                    <a:pt x="21600" y="8222"/>
                    <a:pt x="21600" y="11362"/>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356" name="D"/>
            <p:cNvSpPr/>
            <p:nvPr/>
          </p:nvSpPr>
          <p:spPr>
            <a:xfrm>
              <a:off x="165660" y="3086989"/>
              <a:ext cx="125145" cy="126683"/>
            </a:xfrm>
            <a:custGeom>
              <a:avLst/>
              <a:gdLst/>
              <a:ahLst/>
              <a:cxnLst>
                <a:cxn ang="0">
                  <a:pos x="wd2" y="hd2"/>
                </a:cxn>
                <a:cxn ang="5400000">
                  <a:pos x="wd2" y="hd2"/>
                </a:cxn>
                <a:cxn ang="10800000">
                  <a:pos x="wd2" y="hd2"/>
                </a:cxn>
                <a:cxn ang="16200000">
                  <a:pos x="wd2" y="hd2"/>
                </a:cxn>
              </a:cxnLst>
              <a:rect l="0" t="0" r="r" b="b"/>
              <a:pathLst>
                <a:path w="21600" h="21600" extrusionOk="0">
                  <a:moveTo>
                    <a:pt x="0" y="671"/>
                  </a:moveTo>
                  <a:cubicBezTo>
                    <a:pt x="0" y="487"/>
                    <a:pt x="66" y="303"/>
                    <a:pt x="186" y="184"/>
                  </a:cubicBezTo>
                  <a:cubicBezTo>
                    <a:pt x="307" y="65"/>
                    <a:pt x="493" y="0"/>
                    <a:pt x="679" y="0"/>
                  </a:cubicBezTo>
                  <a:lnTo>
                    <a:pt x="20921" y="0"/>
                  </a:lnTo>
                  <a:cubicBezTo>
                    <a:pt x="21107" y="0"/>
                    <a:pt x="21293" y="65"/>
                    <a:pt x="21414" y="184"/>
                  </a:cubicBezTo>
                  <a:cubicBezTo>
                    <a:pt x="21534" y="303"/>
                    <a:pt x="21600" y="487"/>
                    <a:pt x="21600" y="671"/>
                  </a:cubicBezTo>
                  <a:lnTo>
                    <a:pt x="21600" y="10740"/>
                  </a:lnTo>
                  <a:cubicBezTo>
                    <a:pt x="21600" y="13729"/>
                    <a:pt x="20548" y="16295"/>
                    <a:pt x="18456" y="18428"/>
                  </a:cubicBezTo>
                  <a:cubicBezTo>
                    <a:pt x="16364" y="20561"/>
                    <a:pt x="13768" y="21600"/>
                    <a:pt x="10800" y="21600"/>
                  </a:cubicBezTo>
                  <a:cubicBezTo>
                    <a:pt x="7832" y="21600"/>
                    <a:pt x="5312" y="20561"/>
                    <a:pt x="3144" y="18428"/>
                  </a:cubicBezTo>
                  <a:cubicBezTo>
                    <a:pt x="1041" y="16295"/>
                    <a:pt x="0" y="13794"/>
                    <a:pt x="0" y="10740"/>
                  </a:cubicBezTo>
                  <a:cubicBezTo>
                    <a:pt x="0" y="10740"/>
                    <a:pt x="0" y="671"/>
                    <a:pt x="0" y="671"/>
                  </a:cubicBezTo>
                  <a:close/>
                  <a:moveTo>
                    <a:pt x="4940" y="5067"/>
                  </a:moveTo>
                  <a:cubicBezTo>
                    <a:pt x="4819" y="5067"/>
                    <a:pt x="4819" y="5316"/>
                    <a:pt x="4819" y="5738"/>
                  </a:cubicBezTo>
                  <a:lnTo>
                    <a:pt x="4819" y="10740"/>
                  </a:lnTo>
                  <a:cubicBezTo>
                    <a:pt x="4819" y="12321"/>
                    <a:pt x="5378" y="13729"/>
                    <a:pt x="6605" y="14822"/>
                  </a:cubicBezTo>
                  <a:cubicBezTo>
                    <a:pt x="7777" y="15981"/>
                    <a:pt x="9201" y="16533"/>
                    <a:pt x="10866" y="16533"/>
                  </a:cubicBezTo>
                  <a:cubicBezTo>
                    <a:pt x="12531" y="16533"/>
                    <a:pt x="13889" y="15981"/>
                    <a:pt x="15061" y="14822"/>
                  </a:cubicBezTo>
                  <a:cubicBezTo>
                    <a:pt x="16233" y="13729"/>
                    <a:pt x="16846" y="12321"/>
                    <a:pt x="16846" y="10740"/>
                  </a:cubicBezTo>
                  <a:lnTo>
                    <a:pt x="16846" y="5738"/>
                  </a:lnTo>
                  <a:cubicBezTo>
                    <a:pt x="16846" y="5554"/>
                    <a:pt x="16781" y="5370"/>
                    <a:pt x="16660" y="5251"/>
                  </a:cubicBezTo>
                  <a:cubicBezTo>
                    <a:pt x="16540" y="5132"/>
                    <a:pt x="16353" y="5067"/>
                    <a:pt x="16167" y="5067"/>
                  </a:cubicBezTo>
                  <a:lnTo>
                    <a:pt x="4940" y="5067"/>
                  </a:ln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357" name="I"/>
            <p:cNvSpPr/>
            <p:nvPr/>
          </p:nvSpPr>
          <p:spPr>
            <a:xfrm>
              <a:off x="165660" y="3010725"/>
              <a:ext cx="125145" cy="29719"/>
            </a:xfrm>
            <a:custGeom>
              <a:avLst/>
              <a:gdLst/>
              <a:ahLst/>
              <a:cxnLst>
                <a:cxn ang="0">
                  <a:pos x="wd2" y="hd2"/>
                </a:cxn>
                <a:cxn ang="5400000">
                  <a:pos x="wd2" y="hd2"/>
                </a:cxn>
                <a:cxn ang="10800000">
                  <a:pos x="wd2" y="hd2"/>
                </a:cxn>
                <a:cxn ang="16200000">
                  <a:pos x="wd2" y="hd2"/>
                </a:cxn>
              </a:cxnLst>
              <a:rect l="0" t="0" r="r" b="b"/>
              <a:pathLst>
                <a:path w="21600" h="21600" extrusionOk="0">
                  <a:moveTo>
                    <a:pt x="679" y="21600"/>
                  </a:moveTo>
                  <a:cubicBezTo>
                    <a:pt x="493" y="21600"/>
                    <a:pt x="307" y="21323"/>
                    <a:pt x="186" y="20815"/>
                  </a:cubicBezTo>
                  <a:cubicBezTo>
                    <a:pt x="66" y="20308"/>
                    <a:pt x="0" y="19523"/>
                    <a:pt x="0" y="18738"/>
                  </a:cubicBezTo>
                  <a:lnTo>
                    <a:pt x="0" y="2862"/>
                  </a:lnTo>
                  <a:cubicBezTo>
                    <a:pt x="0" y="2077"/>
                    <a:pt x="66" y="1292"/>
                    <a:pt x="186" y="785"/>
                  </a:cubicBezTo>
                  <a:cubicBezTo>
                    <a:pt x="307" y="277"/>
                    <a:pt x="493" y="0"/>
                    <a:pt x="679" y="0"/>
                  </a:cubicBezTo>
                  <a:lnTo>
                    <a:pt x="20921" y="0"/>
                  </a:lnTo>
                  <a:cubicBezTo>
                    <a:pt x="21107" y="0"/>
                    <a:pt x="21293" y="277"/>
                    <a:pt x="21414" y="785"/>
                  </a:cubicBezTo>
                  <a:cubicBezTo>
                    <a:pt x="21534" y="1292"/>
                    <a:pt x="21600" y="2077"/>
                    <a:pt x="21600" y="2862"/>
                  </a:cubicBezTo>
                  <a:lnTo>
                    <a:pt x="21600" y="18738"/>
                  </a:lnTo>
                  <a:cubicBezTo>
                    <a:pt x="21600" y="19523"/>
                    <a:pt x="21534" y="20308"/>
                    <a:pt x="21414" y="20815"/>
                  </a:cubicBezTo>
                  <a:cubicBezTo>
                    <a:pt x="21293" y="21323"/>
                    <a:pt x="21107" y="21600"/>
                    <a:pt x="20921" y="21600"/>
                  </a:cubicBezTo>
                  <a:lnTo>
                    <a:pt x="679" y="21600"/>
                  </a:ln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358" name="R"/>
            <p:cNvSpPr/>
            <p:nvPr/>
          </p:nvSpPr>
          <p:spPr>
            <a:xfrm>
              <a:off x="164835" y="2844038"/>
              <a:ext cx="126351" cy="123762"/>
            </a:xfrm>
            <a:custGeom>
              <a:avLst/>
              <a:gdLst/>
              <a:ahLst/>
              <a:cxnLst>
                <a:cxn ang="0">
                  <a:pos x="wd2" y="hd2"/>
                </a:cxn>
                <a:cxn ang="5400000">
                  <a:pos x="wd2" y="hd2"/>
                </a:cxn>
                <a:cxn ang="10800000">
                  <a:pos x="wd2" y="hd2"/>
                </a:cxn>
                <a:cxn ang="16200000">
                  <a:pos x="wd2" y="hd2"/>
                </a:cxn>
              </a:cxnLst>
              <a:rect l="0" t="0" r="r" b="b"/>
              <a:pathLst>
                <a:path w="21600" h="21600" extrusionOk="0">
                  <a:moveTo>
                    <a:pt x="6802" y="16679"/>
                  </a:moveTo>
                  <a:cubicBezTo>
                    <a:pt x="6987" y="16557"/>
                    <a:pt x="7171" y="16424"/>
                    <a:pt x="7355" y="16424"/>
                  </a:cubicBezTo>
                  <a:cubicBezTo>
                    <a:pt x="7540" y="16424"/>
                    <a:pt x="7659" y="16491"/>
                    <a:pt x="7779" y="16613"/>
                  </a:cubicBezTo>
                  <a:cubicBezTo>
                    <a:pt x="7898" y="16735"/>
                    <a:pt x="8028" y="16868"/>
                    <a:pt x="8082" y="17045"/>
                  </a:cubicBezTo>
                  <a:cubicBezTo>
                    <a:pt x="8505" y="18231"/>
                    <a:pt x="9178" y="19173"/>
                    <a:pt x="10100" y="19982"/>
                  </a:cubicBezTo>
                  <a:cubicBezTo>
                    <a:pt x="11326" y="21046"/>
                    <a:pt x="12791" y="21600"/>
                    <a:pt x="14505" y="21600"/>
                  </a:cubicBezTo>
                  <a:cubicBezTo>
                    <a:pt x="16458" y="21600"/>
                    <a:pt x="18107" y="20846"/>
                    <a:pt x="19517" y="19417"/>
                  </a:cubicBezTo>
                  <a:cubicBezTo>
                    <a:pt x="20927" y="17976"/>
                    <a:pt x="21600" y="16236"/>
                    <a:pt x="21600" y="14175"/>
                  </a:cubicBezTo>
                  <a:lnTo>
                    <a:pt x="21600" y="687"/>
                  </a:lnTo>
                  <a:cubicBezTo>
                    <a:pt x="21600" y="499"/>
                    <a:pt x="21535" y="310"/>
                    <a:pt x="21416" y="188"/>
                  </a:cubicBezTo>
                  <a:cubicBezTo>
                    <a:pt x="21296" y="66"/>
                    <a:pt x="21112" y="0"/>
                    <a:pt x="20927" y="0"/>
                  </a:cubicBezTo>
                  <a:lnTo>
                    <a:pt x="814" y="0"/>
                  </a:lnTo>
                  <a:cubicBezTo>
                    <a:pt x="629" y="0"/>
                    <a:pt x="445" y="66"/>
                    <a:pt x="325" y="188"/>
                  </a:cubicBezTo>
                  <a:cubicBezTo>
                    <a:pt x="206" y="310"/>
                    <a:pt x="141" y="499"/>
                    <a:pt x="141" y="687"/>
                  </a:cubicBezTo>
                  <a:lnTo>
                    <a:pt x="141" y="4500"/>
                  </a:lnTo>
                  <a:cubicBezTo>
                    <a:pt x="141" y="4688"/>
                    <a:pt x="206" y="4876"/>
                    <a:pt x="325" y="4998"/>
                  </a:cubicBezTo>
                  <a:cubicBezTo>
                    <a:pt x="445" y="5120"/>
                    <a:pt x="629" y="5187"/>
                    <a:pt x="814" y="5187"/>
                  </a:cubicBezTo>
                  <a:lnTo>
                    <a:pt x="16458" y="5187"/>
                  </a:lnTo>
                  <a:cubicBezTo>
                    <a:pt x="16642" y="5187"/>
                    <a:pt x="16827" y="5253"/>
                    <a:pt x="16946" y="5375"/>
                  </a:cubicBezTo>
                  <a:cubicBezTo>
                    <a:pt x="17065" y="5497"/>
                    <a:pt x="17130" y="5685"/>
                    <a:pt x="17130" y="5874"/>
                  </a:cubicBezTo>
                  <a:lnTo>
                    <a:pt x="17130" y="13432"/>
                  </a:lnTo>
                  <a:cubicBezTo>
                    <a:pt x="17130" y="14308"/>
                    <a:pt x="16881" y="15050"/>
                    <a:pt x="16393" y="15560"/>
                  </a:cubicBezTo>
                  <a:cubicBezTo>
                    <a:pt x="15904" y="16059"/>
                    <a:pt x="15297" y="16314"/>
                    <a:pt x="14559" y="16314"/>
                  </a:cubicBezTo>
                  <a:cubicBezTo>
                    <a:pt x="13821" y="16314"/>
                    <a:pt x="13214" y="16059"/>
                    <a:pt x="12726" y="15560"/>
                  </a:cubicBezTo>
                  <a:cubicBezTo>
                    <a:pt x="12237" y="15061"/>
                    <a:pt x="11988" y="14374"/>
                    <a:pt x="11988" y="13432"/>
                  </a:cubicBezTo>
                  <a:lnTo>
                    <a:pt x="11988" y="9875"/>
                  </a:lnTo>
                  <a:cubicBezTo>
                    <a:pt x="11988" y="9808"/>
                    <a:pt x="11923" y="9753"/>
                    <a:pt x="11869" y="9753"/>
                  </a:cubicBezTo>
                  <a:lnTo>
                    <a:pt x="7464" y="9753"/>
                  </a:lnTo>
                  <a:cubicBezTo>
                    <a:pt x="7345" y="9753"/>
                    <a:pt x="7214" y="9819"/>
                    <a:pt x="7095" y="9875"/>
                  </a:cubicBezTo>
                  <a:cubicBezTo>
                    <a:pt x="6976" y="9930"/>
                    <a:pt x="250" y="15804"/>
                    <a:pt x="250" y="15804"/>
                  </a:cubicBezTo>
                  <a:cubicBezTo>
                    <a:pt x="130" y="15926"/>
                    <a:pt x="0" y="16059"/>
                    <a:pt x="0" y="16236"/>
                  </a:cubicBezTo>
                  <a:lnTo>
                    <a:pt x="0" y="20292"/>
                  </a:lnTo>
                  <a:cubicBezTo>
                    <a:pt x="0" y="20603"/>
                    <a:pt x="65" y="20857"/>
                    <a:pt x="250" y="21046"/>
                  </a:cubicBezTo>
                  <a:cubicBezTo>
                    <a:pt x="434" y="21234"/>
                    <a:pt x="618" y="21301"/>
                    <a:pt x="857" y="21301"/>
                  </a:cubicBezTo>
                  <a:cubicBezTo>
                    <a:pt x="1096" y="21301"/>
                    <a:pt x="1345" y="21179"/>
                    <a:pt x="1530" y="21046"/>
                  </a:cubicBezTo>
                  <a:cubicBezTo>
                    <a:pt x="3244" y="19672"/>
                    <a:pt x="4947" y="18231"/>
                    <a:pt x="6791" y="16679"/>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359" name="B"/>
            <p:cNvSpPr/>
            <p:nvPr/>
          </p:nvSpPr>
          <p:spPr>
            <a:xfrm>
              <a:off x="165343" y="2675572"/>
              <a:ext cx="125462" cy="126303"/>
            </a:xfrm>
            <a:custGeom>
              <a:avLst/>
              <a:gdLst/>
              <a:ahLst/>
              <a:cxnLst>
                <a:cxn ang="0">
                  <a:pos x="wd2" y="hd2"/>
                </a:cxn>
                <a:cxn ang="5400000">
                  <a:pos x="wd2" y="hd2"/>
                </a:cxn>
                <a:cxn ang="10800000">
                  <a:pos x="wd2" y="hd2"/>
                </a:cxn>
                <a:cxn ang="16200000">
                  <a:pos x="wd2" y="hd2"/>
                </a:cxn>
              </a:cxnLst>
              <a:rect l="0" t="0" r="r" b="b"/>
              <a:pathLst>
                <a:path w="21600" h="21600" extrusionOk="0">
                  <a:moveTo>
                    <a:pt x="20923" y="0"/>
                  </a:moveTo>
                  <a:cubicBezTo>
                    <a:pt x="21108" y="0"/>
                    <a:pt x="21294" y="65"/>
                    <a:pt x="21414" y="185"/>
                  </a:cubicBezTo>
                  <a:cubicBezTo>
                    <a:pt x="21534" y="304"/>
                    <a:pt x="21600" y="489"/>
                    <a:pt x="21600" y="673"/>
                  </a:cubicBezTo>
                  <a:lnTo>
                    <a:pt x="21600" y="13890"/>
                  </a:lnTo>
                  <a:cubicBezTo>
                    <a:pt x="21600" y="15725"/>
                    <a:pt x="20988" y="17310"/>
                    <a:pt x="19688" y="18603"/>
                  </a:cubicBezTo>
                  <a:cubicBezTo>
                    <a:pt x="18399" y="19949"/>
                    <a:pt x="16793" y="20557"/>
                    <a:pt x="15012" y="20557"/>
                  </a:cubicBezTo>
                  <a:cubicBezTo>
                    <a:pt x="14455" y="20557"/>
                    <a:pt x="13908" y="20492"/>
                    <a:pt x="13351" y="20308"/>
                  </a:cubicBezTo>
                  <a:cubicBezTo>
                    <a:pt x="12794" y="20123"/>
                    <a:pt x="12302" y="19938"/>
                    <a:pt x="11876" y="19634"/>
                  </a:cubicBezTo>
                  <a:cubicBezTo>
                    <a:pt x="11756" y="19569"/>
                    <a:pt x="11625" y="19515"/>
                    <a:pt x="11450" y="19515"/>
                  </a:cubicBezTo>
                  <a:cubicBezTo>
                    <a:pt x="11275" y="19515"/>
                    <a:pt x="11079" y="19580"/>
                    <a:pt x="10958" y="19765"/>
                  </a:cubicBezTo>
                  <a:cubicBezTo>
                    <a:pt x="10467" y="20319"/>
                    <a:pt x="9789" y="20807"/>
                    <a:pt x="8992" y="21111"/>
                  </a:cubicBezTo>
                  <a:cubicBezTo>
                    <a:pt x="8194" y="21415"/>
                    <a:pt x="7397" y="21600"/>
                    <a:pt x="6588" y="21600"/>
                  </a:cubicBezTo>
                  <a:cubicBezTo>
                    <a:pt x="4807" y="21600"/>
                    <a:pt x="3267" y="20927"/>
                    <a:pt x="1912" y="19645"/>
                  </a:cubicBezTo>
                  <a:cubicBezTo>
                    <a:pt x="623" y="18364"/>
                    <a:pt x="0" y="16767"/>
                    <a:pt x="0" y="14932"/>
                  </a:cubicBezTo>
                  <a:lnTo>
                    <a:pt x="0" y="673"/>
                  </a:lnTo>
                  <a:cubicBezTo>
                    <a:pt x="0" y="489"/>
                    <a:pt x="66" y="304"/>
                    <a:pt x="186" y="185"/>
                  </a:cubicBezTo>
                  <a:cubicBezTo>
                    <a:pt x="306" y="65"/>
                    <a:pt x="492" y="0"/>
                    <a:pt x="677" y="0"/>
                  </a:cubicBezTo>
                  <a:lnTo>
                    <a:pt x="20934" y="0"/>
                  </a:lnTo>
                  <a:close/>
                  <a:moveTo>
                    <a:pt x="12980" y="13640"/>
                  </a:moveTo>
                  <a:cubicBezTo>
                    <a:pt x="12980" y="14194"/>
                    <a:pt x="13165" y="14682"/>
                    <a:pt x="13592" y="15052"/>
                  </a:cubicBezTo>
                  <a:cubicBezTo>
                    <a:pt x="14018" y="15421"/>
                    <a:pt x="14520" y="15605"/>
                    <a:pt x="15066" y="15605"/>
                  </a:cubicBezTo>
                  <a:cubicBezTo>
                    <a:pt x="15613" y="15605"/>
                    <a:pt x="16115" y="15421"/>
                    <a:pt x="16487" y="15052"/>
                  </a:cubicBezTo>
                  <a:cubicBezTo>
                    <a:pt x="16913" y="14682"/>
                    <a:pt x="17099" y="14194"/>
                    <a:pt x="17099" y="13640"/>
                  </a:cubicBezTo>
                  <a:lnTo>
                    <a:pt x="17099" y="5810"/>
                  </a:lnTo>
                  <a:cubicBezTo>
                    <a:pt x="17099" y="5625"/>
                    <a:pt x="17033" y="5441"/>
                    <a:pt x="16913" y="5321"/>
                  </a:cubicBezTo>
                  <a:cubicBezTo>
                    <a:pt x="16793" y="5202"/>
                    <a:pt x="16607" y="5137"/>
                    <a:pt x="16421" y="5137"/>
                  </a:cubicBezTo>
                  <a:lnTo>
                    <a:pt x="13646" y="5137"/>
                  </a:lnTo>
                  <a:cubicBezTo>
                    <a:pt x="13460" y="5137"/>
                    <a:pt x="13275" y="5202"/>
                    <a:pt x="13154" y="5321"/>
                  </a:cubicBezTo>
                  <a:cubicBezTo>
                    <a:pt x="13034" y="5441"/>
                    <a:pt x="12969" y="5625"/>
                    <a:pt x="12969" y="5810"/>
                  </a:cubicBezTo>
                  <a:cubicBezTo>
                    <a:pt x="12969" y="5810"/>
                    <a:pt x="12969" y="13640"/>
                    <a:pt x="12969" y="13640"/>
                  </a:cubicBezTo>
                  <a:close/>
                  <a:moveTo>
                    <a:pt x="4545" y="14498"/>
                  </a:moveTo>
                  <a:cubicBezTo>
                    <a:pt x="4545" y="15052"/>
                    <a:pt x="4731" y="15540"/>
                    <a:pt x="5157" y="15964"/>
                  </a:cubicBezTo>
                  <a:cubicBezTo>
                    <a:pt x="5583" y="16387"/>
                    <a:pt x="6086" y="16572"/>
                    <a:pt x="6577" y="16572"/>
                  </a:cubicBezTo>
                  <a:cubicBezTo>
                    <a:pt x="7134" y="16572"/>
                    <a:pt x="7681" y="16387"/>
                    <a:pt x="8052" y="15964"/>
                  </a:cubicBezTo>
                  <a:cubicBezTo>
                    <a:pt x="8424" y="15540"/>
                    <a:pt x="8664" y="15106"/>
                    <a:pt x="8664" y="14498"/>
                  </a:cubicBezTo>
                  <a:lnTo>
                    <a:pt x="8664" y="5810"/>
                  </a:lnTo>
                  <a:cubicBezTo>
                    <a:pt x="8664" y="5625"/>
                    <a:pt x="8598" y="5441"/>
                    <a:pt x="8478" y="5321"/>
                  </a:cubicBezTo>
                  <a:cubicBezTo>
                    <a:pt x="8358" y="5202"/>
                    <a:pt x="8172" y="5137"/>
                    <a:pt x="7987" y="5137"/>
                  </a:cubicBezTo>
                  <a:lnTo>
                    <a:pt x="5212" y="5137"/>
                  </a:lnTo>
                  <a:cubicBezTo>
                    <a:pt x="5026" y="5137"/>
                    <a:pt x="4840" y="5202"/>
                    <a:pt x="4720" y="5321"/>
                  </a:cubicBezTo>
                  <a:cubicBezTo>
                    <a:pt x="4600" y="5441"/>
                    <a:pt x="4534" y="5625"/>
                    <a:pt x="4534" y="5810"/>
                  </a:cubicBezTo>
                  <a:cubicBezTo>
                    <a:pt x="4534" y="5810"/>
                    <a:pt x="4534" y="14498"/>
                    <a:pt x="4534" y="14498"/>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360" name="E"/>
            <p:cNvSpPr/>
            <p:nvPr/>
          </p:nvSpPr>
          <p:spPr>
            <a:xfrm>
              <a:off x="257551" y="2586482"/>
              <a:ext cx="34333" cy="45784"/>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lnTo>
                    <a:pt x="21600" y="0"/>
                  </a:lnTo>
                  <a:lnTo>
                    <a:pt x="21600" y="3895"/>
                  </a:lnTo>
                  <a:lnTo>
                    <a:pt x="5390" y="3895"/>
                  </a:lnTo>
                  <a:lnTo>
                    <a:pt x="5390" y="8778"/>
                  </a:lnTo>
                  <a:lnTo>
                    <a:pt x="20921" y="8778"/>
                  </a:lnTo>
                  <a:lnTo>
                    <a:pt x="20921" y="12493"/>
                  </a:lnTo>
                  <a:lnTo>
                    <a:pt x="5390" y="12493"/>
                  </a:lnTo>
                  <a:lnTo>
                    <a:pt x="5390" y="17376"/>
                  </a:lnTo>
                  <a:lnTo>
                    <a:pt x="21600" y="17376"/>
                  </a:lnTo>
                  <a:lnTo>
                    <a:pt x="21600" y="21600"/>
                  </a:ln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361" name="H"/>
            <p:cNvSpPr/>
            <p:nvPr/>
          </p:nvSpPr>
          <p:spPr>
            <a:xfrm>
              <a:off x="210019" y="2586482"/>
              <a:ext cx="39664" cy="45784"/>
            </a:xfrm>
            <a:custGeom>
              <a:avLst/>
              <a:gdLst/>
              <a:ahLst/>
              <a:cxnLst>
                <a:cxn ang="0">
                  <a:pos x="wd2" y="hd2"/>
                </a:cxn>
                <a:cxn ang="5400000">
                  <a:pos x="wd2" y="hd2"/>
                </a:cxn>
                <a:cxn ang="10800000">
                  <a:pos x="wd2" y="hd2"/>
                </a:cxn>
                <a:cxn ang="16200000">
                  <a:pos x="wd2" y="hd2"/>
                </a:cxn>
              </a:cxnLst>
              <a:rect l="0" t="0" r="r" b="b"/>
              <a:pathLst>
                <a:path w="21600" h="21600" extrusionOk="0">
                  <a:moveTo>
                    <a:pt x="16934" y="21600"/>
                  </a:moveTo>
                  <a:lnTo>
                    <a:pt x="16934" y="12822"/>
                  </a:lnTo>
                  <a:lnTo>
                    <a:pt x="4666" y="12822"/>
                  </a:lnTo>
                  <a:lnTo>
                    <a:pt x="4666" y="21600"/>
                  </a:lnTo>
                  <a:lnTo>
                    <a:pt x="0" y="21600"/>
                  </a:lnTo>
                  <a:lnTo>
                    <a:pt x="0" y="0"/>
                  </a:lnTo>
                  <a:lnTo>
                    <a:pt x="4666" y="0"/>
                  </a:lnTo>
                  <a:lnTo>
                    <a:pt x="4666" y="9107"/>
                  </a:lnTo>
                  <a:lnTo>
                    <a:pt x="16934" y="9107"/>
                  </a:lnTo>
                  <a:lnTo>
                    <a:pt x="16934" y="0"/>
                  </a:lnTo>
                  <a:lnTo>
                    <a:pt x="21600" y="0"/>
                  </a:lnTo>
                  <a:lnTo>
                    <a:pt x="21600" y="21600"/>
                  </a:lnTo>
                  <a:lnTo>
                    <a:pt x="16934" y="21600"/>
                  </a:ln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362" name="T"/>
            <p:cNvSpPr/>
            <p:nvPr/>
          </p:nvSpPr>
          <p:spPr>
            <a:xfrm>
              <a:off x="167119" y="2586482"/>
              <a:ext cx="37570" cy="45784"/>
            </a:xfrm>
            <a:custGeom>
              <a:avLst/>
              <a:gdLst/>
              <a:ahLst/>
              <a:cxnLst>
                <a:cxn ang="0">
                  <a:pos x="wd2" y="hd2"/>
                </a:cxn>
                <a:cxn ang="5400000">
                  <a:pos x="wd2" y="hd2"/>
                </a:cxn>
                <a:cxn ang="10800000">
                  <a:pos x="wd2" y="hd2"/>
                </a:cxn>
                <a:cxn ang="16200000">
                  <a:pos x="wd2" y="hd2"/>
                </a:cxn>
              </a:cxnLst>
              <a:rect l="0" t="0" r="r" b="b"/>
              <a:pathLst>
                <a:path w="21600" h="21600" extrusionOk="0">
                  <a:moveTo>
                    <a:pt x="8428" y="3715"/>
                  </a:moveTo>
                  <a:lnTo>
                    <a:pt x="0" y="3715"/>
                  </a:lnTo>
                  <a:lnTo>
                    <a:pt x="0" y="0"/>
                  </a:lnTo>
                  <a:lnTo>
                    <a:pt x="21600" y="0"/>
                  </a:lnTo>
                  <a:lnTo>
                    <a:pt x="21600" y="3715"/>
                  </a:lnTo>
                  <a:lnTo>
                    <a:pt x="13172" y="3715"/>
                  </a:lnTo>
                  <a:lnTo>
                    <a:pt x="13172" y="21600"/>
                  </a:lnTo>
                  <a:lnTo>
                    <a:pt x="8246" y="21600"/>
                  </a:lnTo>
                  <a:lnTo>
                    <a:pt x="8246" y="3715"/>
                  </a:lnTo>
                  <a:lnTo>
                    <a:pt x="8465" y="3715"/>
                  </a:ln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363" name="Bridge Graphic"/>
            <p:cNvSpPr/>
            <p:nvPr/>
          </p:nvSpPr>
          <p:spPr>
            <a:xfrm>
              <a:off x="-1" y="0"/>
              <a:ext cx="457032" cy="153459"/>
            </a:xfrm>
            <a:custGeom>
              <a:avLst/>
              <a:gdLst/>
              <a:ahLst/>
              <a:cxnLst>
                <a:cxn ang="0">
                  <a:pos x="wd2" y="hd2"/>
                </a:cxn>
                <a:cxn ang="5400000">
                  <a:pos x="wd2" y="hd2"/>
                </a:cxn>
                <a:cxn ang="10800000">
                  <a:pos x="wd2" y="hd2"/>
                </a:cxn>
                <a:cxn ang="16200000">
                  <a:pos x="wd2" y="hd2"/>
                </a:cxn>
              </a:cxnLst>
              <a:rect l="0" t="0" r="r" b="b"/>
              <a:pathLst>
                <a:path w="21570" h="21535" extrusionOk="0">
                  <a:moveTo>
                    <a:pt x="21469" y="19649"/>
                  </a:moveTo>
                  <a:cubicBezTo>
                    <a:pt x="16033" y="15478"/>
                    <a:pt x="13808" y="5293"/>
                    <a:pt x="13161" y="2139"/>
                  </a:cubicBezTo>
                  <a:lnTo>
                    <a:pt x="13161" y="294"/>
                  </a:lnTo>
                  <a:cubicBezTo>
                    <a:pt x="13161" y="214"/>
                    <a:pt x="13152" y="134"/>
                    <a:pt x="13134" y="80"/>
                  </a:cubicBezTo>
                  <a:cubicBezTo>
                    <a:pt x="13116" y="27"/>
                    <a:pt x="13089" y="0"/>
                    <a:pt x="13062" y="0"/>
                  </a:cubicBezTo>
                  <a:lnTo>
                    <a:pt x="12514" y="0"/>
                  </a:lnTo>
                  <a:cubicBezTo>
                    <a:pt x="12487" y="0"/>
                    <a:pt x="12460" y="27"/>
                    <a:pt x="12442" y="80"/>
                  </a:cubicBezTo>
                  <a:cubicBezTo>
                    <a:pt x="12424" y="134"/>
                    <a:pt x="12415" y="214"/>
                    <a:pt x="12415" y="294"/>
                  </a:cubicBezTo>
                  <a:lnTo>
                    <a:pt x="12415" y="17510"/>
                  </a:lnTo>
                  <a:cubicBezTo>
                    <a:pt x="12110" y="17510"/>
                    <a:pt x="11112" y="17483"/>
                    <a:pt x="10798" y="17483"/>
                  </a:cubicBezTo>
                  <a:lnTo>
                    <a:pt x="10771" y="17483"/>
                  </a:lnTo>
                  <a:cubicBezTo>
                    <a:pt x="10457" y="17483"/>
                    <a:pt x="9459" y="17483"/>
                    <a:pt x="9154" y="17510"/>
                  </a:cubicBezTo>
                  <a:lnTo>
                    <a:pt x="9154" y="294"/>
                  </a:lnTo>
                  <a:cubicBezTo>
                    <a:pt x="9154" y="214"/>
                    <a:pt x="9145" y="134"/>
                    <a:pt x="9127" y="80"/>
                  </a:cubicBezTo>
                  <a:cubicBezTo>
                    <a:pt x="9109" y="27"/>
                    <a:pt x="9082" y="0"/>
                    <a:pt x="9055" y="0"/>
                  </a:cubicBezTo>
                  <a:lnTo>
                    <a:pt x="8507" y="0"/>
                  </a:lnTo>
                  <a:cubicBezTo>
                    <a:pt x="8480" y="0"/>
                    <a:pt x="8453" y="27"/>
                    <a:pt x="8435" y="80"/>
                  </a:cubicBezTo>
                  <a:cubicBezTo>
                    <a:pt x="8417" y="134"/>
                    <a:pt x="8408" y="214"/>
                    <a:pt x="8408" y="294"/>
                  </a:cubicBezTo>
                  <a:lnTo>
                    <a:pt x="8408" y="2139"/>
                  </a:lnTo>
                  <a:cubicBezTo>
                    <a:pt x="7761" y="5293"/>
                    <a:pt x="5533" y="15478"/>
                    <a:pt x="91" y="19649"/>
                  </a:cubicBezTo>
                  <a:cubicBezTo>
                    <a:pt x="-8" y="19729"/>
                    <a:pt x="-17" y="20130"/>
                    <a:pt x="19" y="20718"/>
                  </a:cubicBezTo>
                  <a:cubicBezTo>
                    <a:pt x="55" y="21359"/>
                    <a:pt x="118" y="21600"/>
                    <a:pt x="280" y="21520"/>
                  </a:cubicBezTo>
                  <a:cubicBezTo>
                    <a:pt x="1996" y="20798"/>
                    <a:pt x="3523" y="20237"/>
                    <a:pt x="5239" y="19862"/>
                  </a:cubicBezTo>
                  <a:cubicBezTo>
                    <a:pt x="5239" y="19862"/>
                    <a:pt x="5239" y="19889"/>
                    <a:pt x="5248" y="19889"/>
                  </a:cubicBezTo>
                  <a:cubicBezTo>
                    <a:pt x="5257" y="19889"/>
                    <a:pt x="5266" y="19862"/>
                    <a:pt x="5275" y="19862"/>
                  </a:cubicBezTo>
                  <a:cubicBezTo>
                    <a:pt x="6174" y="19675"/>
                    <a:pt x="7306" y="19542"/>
                    <a:pt x="8411" y="19461"/>
                  </a:cubicBezTo>
                  <a:lnTo>
                    <a:pt x="8411" y="21226"/>
                  </a:lnTo>
                  <a:cubicBezTo>
                    <a:pt x="8411" y="21306"/>
                    <a:pt x="8420" y="21386"/>
                    <a:pt x="8438" y="21440"/>
                  </a:cubicBezTo>
                  <a:cubicBezTo>
                    <a:pt x="8456" y="21493"/>
                    <a:pt x="8483" y="21520"/>
                    <a:pt x="8510" y="21520"/>
                  </a:cubicBezTo>
                  <a:lnTo>
                    <a:pt x="9058" y="21520"/>
                  </a:lnTo>
                  <a:cubicBezTo>
                    <a:pt x="9085" y="21520"/>
                    <a:pt x="9112" y="21493"/>
                    <a:pt x="9130" y="21440"/>
                  </a:cubicBezTo>
                  <a:cubicBezTo>
                    <a:pt x="9148" y="21386"/>
                    <a:pt x="9157" y="21306"/>
                    <a:pt x="9157" y="21226"/>
                  </a:cubicBezTo>
                  <a:lnTo>
                    <a:pt x="9157" y="19408"/>
                  </a:lnTo>
                  <a:cubicBezTo>
                    <a:pt x="9741" y="19381"/>
                    <a:pt x="10298" y="19354"/>
                    <a:pt x="10783" y="19354"/>
                  </a:cubicBezTo>
                  <a:cubicBezTo>
                    <a:pt x="11268" y="19354"/>
                    <a:pt x="11825" y="19381"/>
                    <a:pt x="12409" y="19408"/>
                  </a:cubicBezTo>
                  <a:lnTo>
                    <a:pt x="12409" y="21226"/>
                  </a:lnTo>
                  <a:cubicBezTo>
                    <a:pt x="12409" y="21306"/>
                    <a:pt x="12418" y="21386"/>
                    <a:pt x="12436" y="21440"/>
                  </a:cubicBezTo>
                  <a:cubicBezTo>
                    <a:pt x="12454" y="21493"/>
                    <a:pt x="12481" y="21520"/>
                    <a:pt x="12508" y="21520"/>
                  </a:cubicBezTo>
                  <a:lnTo>
                    <a:pt x="13056" y="21520"/>
                  </a:lnTo>
                  <a:cubicBezTo>
                    <a:pt x="13083" y="21520"/>
                    <a:pt x="13110" y="21493"/>
                    <a:pt x="13128" y="21440"/>
                  </a:cubicBezTo>
                  <a:cubicBezTo>
                    <a:pt x="13146" y="21386"/>
                    <a:pt x="13155" y="21306"/>
                    <a:pt x="13155" y="21226"/>
                  </a:cubicBezTo>
                  <a:lnTo>
                    <a:pt x="13155" y="19461"/>
                  </a:lnTo>
                  <a:cubicBezTo>
                    <a:pt x="14260" y="19542"/>
                    <a:pt x="15392" y="19675"/>
                    <a:pt x="16291" y="19862"/>
                  </a:cubicBezTo>
                  <a:cubicBezTo>
                    <a:pt x="16300" y="19862"/>
                    <a:pt x="16309" y="19889"/>
                    <a:pt x="16318" y="19889"/>
                  </a:cubicBezTo>
                  <a:cubicBezTo>
                    <a:pt x="16318" y="19889"/>
                    <a:pt x="16318" y="19862"/>
                    <a:pt x="16327" y="19862"/>
                  </a:cubicBezTo>
                  <a:cubicBezTo>
                    <a:pt x="18052" y="20210"/>
                    <a:pt x="19579" y="20771"/>
                    <a:pt x="21295" y="21520"/>
                  </a:cubicBezTo>
                  <a:cubicBezTo>
                    <a:pt x="21448" y="21573"/>
                    <a:pt x="21520" y="21359"/>
                    <a:pt x="21556" y="20718"/>
                  </a:cubicBezTo>
                  <a:cubicBezTo>
                    <a:pt x="21583" y="20156"/>
                    <a:pt x="21574" y="19729"/>
                    <a:pt x="21475" y="19649"/>
                  </a:cubicBezTo>
                  <a:close/>
                  <a:moveTo>
                    <a:pt x="8408" y="17563"/>
                  </a:moveTo>
                  <a:cubicBezTo>
                    <a:pt x="7833" y="17617"/>
                    <a:pt x="7258" y="17670"/>
                    <a:pt x="6683" y="17750"/>
                  </a:cubicBezTo>
                  <a:cubicBezTo>
                    <a:pt x="7303" y="16628"/>
                    <a:pt x="7860" y="15318"/>
                    <a:pt x="8408" y="13553"/>
                  </a:cubicBezTo>
                  <a:lnTo>
                    <a:pt x="8408" y="17563"/>
                  </a:lnTo>
                  <a:close/>
                  <a:moveTo>
                    <a:pt x="8408" y="10533"/>
                  </a:moveTo>
                  <a:cubicBezTo>
                    <a:pt x="7402" y="14329"/>
                    <a:pt x="6440" y="16200"/>
                    <a:pt x="5075" y="18018"/>
                  </a:cubicBezTo>
                  <a:cubicBezTo>
                    <a:pt x="4347" y="18178"/>
                    <a:pt x="3610" y="18365"/>
                    <a:pt x="2873" y="18606"/>
                  </a:cubicBezTo>
                  <a:cubicBezTo>
                    <a:pt x="5847" y="14596"/>
                    <a:pt x="7545" y="9116"/>
                    <a:pt x="8408" y="5614"/>
                  </a:cubicBezTo>
                  <a:lnTo>
                    <a:pt x="8408" y="10533"/>
                  </a:lnTo>
                  <a:close/>
                  <a:moveTo>
                    <a:pt x="13161" y="17563"/>
                  </a:moveTo>
                  <a:lnTo>
                    <a:pt x="13161" y="13553"/>
                  </a:lnTo>
                  <a:cubicBezTo>
                    <a:pt x="13709" y="15318"/>
                    <a:pt x="14257" y="16628"/>
                    <a:pt x="14886" y="17750"/>
                  </a:cubicBezTo>
                  <a:cubicBezTo>
                    <a:pt x="14311" y="17670"/>
                    <a:pt x="13736" y="17617"/>
                    <a:pt x="13161" y="17563"/>
                  </a:cubicBezTo>
                  <a:close/>
                  <a:moveTo>
                    <a:pt x="16494" y="18045"/>
                  </a:moveTo>
                  <a:cubicBezTo>
                    <a:pt x="15138" y="16227"/>
                    <a:pt x="14167" y="14355"/>
                    <a:pt x="13161" y="10559"/>
                  </a:cubicBezTo>
                  <a:lnTo>
                    <a:pt x="13161" y="5614"/>
                  </a:lnTo>
                  <a:cubicBezTo>
                    <a:pt x="14033" y="9116"/>
                    <a:pt x="15722" y="14596"/>
                    <a:pt x="18696" y="18606"/>
                  </a:cubicBezTo>
                  <a:cubicBezTo>
                    <a:pt x="17959" y="18392"/>
                    <a:pt x="17222" y="18178"/>
                    <a:pt x="16494" y="18045"/>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gr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Half Page Picture + Subheader - The Bridge (Red)">
    <p:spTree>
      <p:nvGrpSpPr>
        <p:cNvPr id="1" name=""/>
        <p:cNvGrpSpPr/>
        <p:nvPr/>
      </p:nvGrpSpPr>
      <p:grpSpPr>
        <a:xfrm>
          <a:off x="0" y="0"/>
          <a:ext cx="0" cy="0"/>
          <a:chOff x="0" y="0"/>
          <a:chExt cx="0" cy="0"/>
        </a:xfrm>
      </p:grpSpPr>
      <p:sp>
        <p:nvSpPr>
          <p:cNvPr id="32" name="Rectangle 8"/>
          <p:cNvSpPr/>
          <p:nvPr/>
        </p:nvSpPr>
        <p:spPr>
          <a:xfrm>
            <a:off x="6483082" y="446"/>
            <a:ext cx="5708918" cy="6857109"/>
          </a:xfrm>
          <a:prstGeom prst="rect">
            <a:avLst/>
          </a:prstGeom>
          <a:solidFill>
            <a:srgbClr val="F2F2F2">
              <a:alpha val="60000"/>
            </a:srgbClr>
          </a:solidFill>
          <a:ln w="12700">
            <a:miter lim="400000"/>
          </a:ln>
        </p:spPr>
        <p:txBody>
          <a:bodyPr lIns="45719" rIns="45719" anchor="ctr"/>
          <a:lstStyle/>
          <a:p>
            <a:pPr algn="ctr">
              <a:defRPr sz="400">
                <a:solidFill>
                  <a:srgbClr val="FFFFFF"/>
                </a:solidFill>
              </a:defRPr>
            </a:pPr>
            <a:endParaRPr/>
          </a:p>
        </p:txBody>
      </p:sp>
      <p:sp>
        <p:nvSpPr>
          <p:cNvPr id="33" name="Picture Placeholder 2"/>
          <p:cNvSpPr>
            <a:spLocks noGrp="1"/>
          </p:cNvSpPr>
          <p:nvPr>
            <p:ph type="pic" idx="21"/>
          </p:nvPr>
        </p:nvSpPr>
        <p:spPr>
          <a:xfrm>
            <a:off x="6488112" y="0"/>
            <a:ext cx="5703888" cy="6858000"/>
          </a:xfrm>
          <a:prstGeom prst="rect">
            <a:avLst/>
          </a:prstGeom>
        </p:spPr>
        <p:txBody>
          <a:bodyPr lIns="91439" rIns="91439">
            <a:noAutofit/>
          </a:bodyPr>
          <a:lstStyle/>
          <a:p>
            <a:endParaRPr/>
          </a:p>
        </p:txBody>
      </p:sp>
      <p:sp>
        <p:nvSpPr>
          <p:cNvPr id="3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35" name="Rectangle 1"/>
          <p:cNvSpPr/>
          <p:nvPr/>
        </p:nvSpPr>
        <p:spPr>
          <a:xfrm>
            <a:off x="6483082" y="446"/>
            <a:ext cx="5708918" cy="6857109"/>
          </a:xfrm>
          <a:prstGeom prst="rect">
            <a:avLst/>
          </a:prstGeom>
          <a:solidFill>
            <a:srgbClr val="F2F2F2">
              <a:alpha val="60000"/>
            </a:srgbClr>
          </a:solidFill>
          <a:ln w="12700">
            <a:miter lim="400000"/>
          </a:ln>
        </p:spPr>
        <p:txBody>
          <a:bodyPr lIns="45719" rIns="45719" anchor="ctr"/>
          <a:lstStyle/>
          <a:p>
            <a:pPr algn="ctr">
              <a:defRPr sz="400">
                <a:solidFill>
                  <a:srgbClr val="FFFFFF"/>
                </a:solidFill>
              </a:defRPr>
            </a:pPr>
            <a:endParaRPr/>
          </a:p>
        </p:txBody>
      </p:sp>
      <p:sp>
        <p:nvSpPr>
          <p:cNvPr id="36" name="Header here"/>
          <p:cNvSpPr txBox="1">
            <a:spLocks noGrp="1"/>
          </p:cNvSpPr>
          <p:nvPr>
            <p:ph type="title" hasCustomPrompt="1"/>
          </p:nvPr>
        </p:nvSpPr>
        <p:spPr>
          <a:xfrm>
            <a:off x="1097854" y="874700"/>
            <a:ext cx="4201529" cy="1454728"/>
          </a:xfrm>
          <a:prstGeom prst="rect">
            <a:avLst/>
          </a:prstGeom>
        </p:spPr>
        <p:txBody>
          <a:bodyPr anchor="b"/>
          <a:lstStyle>
            <a:lvl1pPr>
              <a:spcBef>
                <a:spcPts val="1000"/>
              </a:spcBef>
            </a:lvl1pPr>
          </a:lstStyle>
          <a:p>
            <a:r>
              <a:t>Header here</a:t>
            </a:r>
          </a:p>
        </p:txBody>
      </p:sp>
      <p:sp>
        <p:nvSpPr>
          <p:cNvPr id="37" name="Body Level One…"/>
          <p:cNvSpPr txBox="1">
            <a:spLocks noGrp="1"/>
          </p:cNvSpPr>
          <p:nvPr>
            <p:ph type="body" sz="quarter" idx="1" hasCustomPrompt="1"/>
          </p:nvPr>
        </p:nvSpPr>
        <p:spPr>
          <a:xfrm>
            <a:off x="1097854" y="2628071"/>
            <a:ext cx="4201529" cy="3221040"/>
          </a:xfrm>
          <a:prstGeom prst="rect">
            <a:avLst/>
          </a:prstGeom>
        </p:spPr>
        <p:txBody>
          <a:bodyPr/>
          <a:lstStyle>
            <a:lvl1pPr>
              <a:lnSpc>
                <a:spcPct val="100000"/>
              </a:lnSpc>
            </a:lvl1pPr>
            <a:lvl2pPr marL="0" indent="457200">
              <a:lnSpc>
                <a:spcPct val="100000"/>
              </a:lnSpc>
              <a:buSzTx/>
              <a:buNone/>
            </a:lvl2pPr>
            <a:lvl3pPr marL="0" indent="914400">
              <a:lnSpc>
                <a:spcPct val="100000"/>
              </a:lnSpc>
              <a:buSzTx/>
              <a:buNone/>
            </a:lvl3pPr>
            <a:lvl4pPr marL="0" indent="1371600">
              <a:lnSpc>
                <a:spcPct val="100000"/>
              </a:lnSpc>
              <a:buSzTx/>
              <a:buNone/>
            </a:lvl4pPr>
            <a:lvl5pPr marL="0" indent="1828800">
              <a:lnSpc>
                <a:spcPct val="100000"/>
              </a:lnSpc>
              <a:buSzTx/>
              <a:buNone/>
            </a:lvl5pPr>
          </a:lstStyle>
          <a:p>
            <a:r>
              <a:t>Content here</a:t>
            </a:r>
          </a:p>
          <a:p>
            <a:pPr lvl="1"/>
            <a:endParaRPr/>
          </a:p>
          <a:p>
            <a:pPr lvl="2"/>
            <a:endParaRPr/>
          </a:p>
          <a:p>
            <a:pPr lvl="3"/>
            <a:endParaRPr/>
          </a:p>
          <a:p>
            <a:pPr lvl="4"/>
            <a:endParaRPr/>
          </a:p>
        </p:txBody>
      </p:sp>
      <p:sp>
        <p:nvSpPr>
          <p:cNvPr id="38" name="Subheader Placeholder"/>
          <p:cNvSpPr>
            <a:spLocks noGrp="1"/>
          </p:cNvSpPr>
          <p:nvPr>
            <p:ph type="body" sz="quarter" idx="22" hasCustomPrompt="1"/>
          </p:nvPr>
        </p:nvSpPr>
        <p:spPr>
          <a:xfrm>
            <a:off x="1101865" y="358537"/>
            <a:ext cx="3368536" cy="273051"/>
          </a:xfrm>
          <a:prstGeom prst="rect">
            <a:avLst/>
          </a:prstGeom>
        </p:spPr>
        <p:txBody>
          <a:bodyPr/>
          <a:lstStyle>
            <a:lvl1pPr>
              <a:lnSpc>
                <a:spcPct val="90000"/>
              </a:lnSpc>
              <a:spcBef>
                <a:spcPts val="1000"/>
              </a:spcBef>
              <a:defRPr sz="900" cap="all" spc="100">
                <a:solidFill>
                  <a:srgbClr val="242834"/>
                </a:solidFill>
                <a:latin typeface="Avenir Next Demi Bold"/>
                <a:ea typeface="Avenir Next Demi Bold"/>
                <a:cs typeface="Avenir Next Demi Bold"/>
                <a:sym typeface="Avenir Next Demi Bold"/>
              </a:defRPr>
            </a:lvl1pPr>
          </a:lstStyle>
          <a:p>
            <a:r>
              <a:t>SUBHEADER</a:t>
            </a:r>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tx">
  <p:cSld name="Title Slide - Strategy &amp; Advisory">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71" name="Title Here"/>
          <p:cNvSpPr txBox="1">
            <a:spLocks noGrp="1"/>
          </p:cNvSpPr>
          <p:nvPr>
            <p:ph type="title" hasCustomPrompt="1"/>
          </p:nvPr>
        </p:nvSpPr>
        <p:spPr>
          <a:xfrm>
            <a:off x="1068003" y="1568372"/>
            <a:ext cx="7972760" cy="3721259"/>
          </a:xfrm>
          <a:prstGeom prst="rect">
            <a:avLst/>
          </a:prstGeom>
        </p:spPr>
        <p:txBody>
          <a:bodyPr anchor="ctr"/>
          <a:lstStyle>
            <a:lvl1pPr>
              <a:lnSpc>
                <a:spcPct val="80000"/>
              </a:lnSpc>
              <a:defRPr sz="7200">
                <a:solidFill>
                  <a:srgbClr val="FFFFFF"/>
                </a:solidFill>
                <a:latin typeface="MercuryDisplay-Regular"/>
                <a:ea typeface="MercuryDisplay-Regular"/>
                <a:cs typeface="MercuryDisplay-Regular"/>
                <a:sym typeface="MercuryDisplay-Regular"/>
              </a:defRPr>
            </a:lvl1pPr>
          </a:lstStyle>
          <a:p>
            <a:r>
              <a:t>Title Here</a:t>
            </a:r>
          </a:p>
        </p:txBody>
      </p:sp>
      <p:sp>
        <p:nvSpPr>
          <p:cNvPr id="372" name="Slide Number"/>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t>‹#›</a:t>
            </a:fld>
            <a:endParaRPr/>
          </a:p>
        </p:txBody>
      </p:sp>
      <p:grpSp>
        <p:nvGrpSpPr>
          <p:cNvPr id="383" name="The Bridge - Left Rail Graphics"/>
          <p:cNvGrpSpPr/>
          <p:nvPr/>
        </p:nvGrpSpPr>
        <p:grpSpPr>
          <a:xfrm>
            <a:off x="139268" y="367791"/>
            <a:ext cx="457032" cy="3535936"/>
            <a:chOff x="0" y="0"/>
            <a:chExt cx="457030" cy="3535934"/>
          </a:xfrm>
        </p:grpSpPr>
        <p:sp>
          <p:nvSpPr>
            <p:cNvPr id="373" name="E"/>
            <p:cNvSpPr/>
            <p:nvPr/>
          </p:nvSpPr>
          <p:spPr>
            <a:xfrm>
              <a:off x="165660" y="3416808"/>
              <a:ext cx="125145" cy="119127"/>
            </a:xfrm>
            <a:custGeom>
              <a:avLst/>
              <a:gdLst/>
              <a:ahLst/>
              <a:cxnLst>
                <a:cxn ang="0">
                  <a:pos x="wd2" y="hd2"/>
                </a:cxn>
                <a:cxn ang="5400000">
                  <a:pos x="wd2" y="hd2"/>
                </a:cxn>
                <a:cxn ang="10800000">
                  <a:pos x="wd2" y="hd2"/>
                </a:cxn>
                <a:cxn ang="16200000">
                  <a:pos x="wd2" y="hd2"/>
                </a:cxn>
              </a:cxnLst>
              <a:rect l="0" t="0" r="r" b="b"/>
              <a:pathLst>
                <a:path w="21600" h="21600" extrusionOk="0">
                  <a:moveTo>
                    <a:pt x="679" y="21600"/>
                  </a:moveTo>
                  <a:cubicBezTo>
                    <a:pt x="493" y="21600"/>
                    <a:pt x="307" y="21531"/>
                    <a:pt x="186" y="21404"/>
                  </a:cubicBezTo>
                  <a:cubicBezTo>
                    <a:pt x="66" y="21278"/>
                    <a:pt x="0" y="21082"/>
                    <a:pt x="0" y="20886"/>
                  </a:cubicBezTo>
                  <a:lnTo>
                    <a:pt x="0" y="714"/>
                  </a:lnTo>
                  <a:cubicBezTo>
                    <a:pt x="0" y="518"/>
                    <a:pt x="66" y="322"/>
                    <a:pt x="186" y="196"/>
                  </a:cubicBezTo>
                  <a:cubicBezTo>
                    <a:pt x="307" y="69"/>
                    <a:pt x="493" y="0"/>
                    <a:pt x="679" y="0"/>
                  </a:cubicBezTo>
                  <a:lnTo>
                    <a:pt x="20921" y="0"/>
                  </a:lnTo>
                  <a:cubicBezTo>
                    <a:pt x="21107" y="0"/>
                    <a:pt x="21293" y="69"/>
                    <a:pt x="21414" y="196"/>
                  </a:cubicBezTo>
                  <a:cubicBezTo>
                    <a:pt x="21534" y="322"/>
                    <a:pt x="21600" y="518"/>
                    <a:pt x="21600" y="714"/>
                  </a:cubicBezTo>
                  <a:lnTo>
                    <a:pt x="21600" y="20886"/>
                  </a:lnTo>
                  <a:cubicBezTo>
                    <a:pt x="21600" y="21082"/>
                    <a:pt x="21534" y="21278"/>
                    <a:pt x="21414" y="21404"/>
                  </a:cubicBezTo>
                  <a:cubicBezTo>
                    <a:pt x="21293" y="21531"/>
                    <a:pt x="21107" y="21600"/>
                    <a:pt x="20921" y="21600"/>
                  </a:cubicBezTo>
                  <a:lnTo>
                    <a:pt x="17525" y="21600"/>
                  </a:lnTo>
                  <a:cubicBezTo>
                    <a:pt x="17339" y="21600"/>
                    <a:pt x="17153" y="21531"/>
                    <a:pt x="17032" y="21404"/>
                  </a:cubicBezTo>
                  <a:cubicBezTo>
                    <a:pt x="16912" y="21278"/>
                    <a:pt x="16846" y="21082"/>
                    <a:pt x="16846" y="20886"/>
                  </a:cubicBezTo>
                  <a:lnTo>
                    <a:pt x="16846" y="6091"/>
                  </a:lnTo>
                  <a:cubicBezTo>
                    <a:pt x="16846" y="5895"/>
                    <a:pt x="16781" y="5699"/>
                    <a:pt x="16660" y="5573"/>
                  </a:cubicBezTo>
                  <a:cubicBezTo>
                    <a:pt x="16540" y="5446"/>
                    <a:pt x="16353" y="5377"/>
                    <a:pt x="16167" y="5377"/>
                  </a:cubicBezTo>
                  <a:lnTo>
                    <a:pt x="13757" y="5377"/>
                  </a:lnTo>
                  <a:cubicBezTo>
                    <a:pt x="13571" y="5377"/>
                    <a:pt x="13385" y="5446"/>
                    <a:pt x="13265" y="5573"/>
                  </a:cubicBezTo>
                  <a:cubicBezTo>
                    <a:pt x="13144" y="5699"/>
                    <a:pt x="13078" y="5895"/>
                    <a:pt x="13078" y="6091"/>
                  </a:cubicBezTo>
                  <a:lnTo>
                    <a:pt x="13078" y="15567"/>
                  </a:lnTo>
                  <a:cubicBezTo>
                    <a:pt x="13078" y="15762"/>
                    <a:pt x="13013" y="15958"/>
                    <a:pt x="12892" y="16085"/>
                  </a:cubicBezTo>
                  <a:cubicBezTo>
                    <a:pt x="12772" y="16212"/>
                    <a:pt x="12585" y="16281"/>
                    <a:pt x="12399" y="16281"/>
                  </a:cubicBezTo>
                  <a:lnTo>
                    <a:pt x="9310" y="16281"/>
                  </a:lnTo>
                  <a:cubicBezTo>
                    <a:pt x="9124" y="16281"/>
                    <a:pt x="8938" y="16212"/>
                    <a:pt x="8817" y="16085"/>
                  </a:cubicBezTo>
                  <a:cubicBezTo>
                    <a:pt x="8697" y="15958"/>
                    <a:pt x="8631" y="15762"/>
                    <a:pt x="8631" y="15567"/>
                  </a:cubicBezTo>
                  <a:lnTo>
                    <a:pt x="8631" y="6091"/>
                  </a:lnTo>
                  <a:cubicBezTo>
                    <a:pt x="8631" y="5895"/>
                    <a:pt x="8566" y="5699"/>
                    <a:pt x="8445" y="5573"/>
                  </a:cubicBezTo>
                  <a:cubicBezTo>
                    <a:pt x="8325" y="5446"/>
                    <a:pt x="8138" y="5377"/>
                    <a:pt x="7952" y="5377"/>
                  </a:cubicBezTo>
                  <a:lnTo>
                    <a:pt x="5542" y="5377"/>
                  </a:lnTo>
                  <a:cubicBezTo>
                    <a:pt x="5356" y="5377"/>
                    <a:pt x="5170" y="5446"/>
                    <a:pt x="5049" y="5573"/>
                  </a:cubicBezTo>
                  <a:cubicBezTo>
                    <a:pt x="4929" y="5699"/>
                    <a:pt x="4863" y="5895"/>
                    <a:pt x="4863" y="6091"/>
                  </a:cubicBezTo>
                  <a:lnTo>
                    <a:pt x="4863" y="20817"/>
                  </a:lnTo>
                  <a:cubicBezTo>
                    <a:pt x="4863" y="21013"/>
                    <a:pt x="4798" y="21209"/>
                    <a:pt x="4677" y="21335"/>
                  </a:cubicBezTo>
                  <a:cubicBezTo>
                    <a:pt x="4557" y="21462"/>
                    <a:pt x="4370" y="21531"/>
                    <a:pt x="4184" y="21531"/>
                  </a:cubicBezTo>
                  <a:lnTo>
                    <a:pt x="668" y="21600"/>
                  </a:lnTo>
                  <a:close/>
                </a:path>
              </a:pathLst>
            </a:custGeom>
            <a:solidFill>
              <a:srgbClr val="FFFFFF"/>
            </a:solidFill>
            <a:ln w="12700" cap="flat">
              <a:noFill/>
              <a:miter lim="400000"/>
            </a:ln>
            <a:effectLst/>
          </p:spPr>
          <p:txBody>
            <a:bodyPr wrap="square" lIns="45719" tIns="45719" rIns="45719" bIns="45719" numCol="1" anchor="ctr">
              <a:noAutofit/>
            </a:bodyPr>
            <a:lstStyle/>
            <a:p>
              <a:pPr>
                <a:defRPr>
                  <a:solidFill>
                    <a:srgbClr val="FFFFFF"/>
                  </a:solidFill>
                </a:defRPr>
              </a:pPr>
              <a:endParaRPr/>
            </a:p>
          </p:txBody>
        </p:sp>
        <p:sp>
          <p:nvSpPr>
            <p:cNvPr id="374" name="G"/>
            <p:cNvSpPr/>
            <p:nvPr/>
          </p:nvSpPr>
          <p:spPr>
            <a:xfrm>
              <a:off x="165533" y="3246818"/>
              <a:ext cx="126541" cy="130621"/>
            </a:xfrm>
            <a:custGeom>
              <a:avLst/>
              <a:gdLst/>
              <a:ahLst/>
              <a:cxnLst>
                <a:cxn ang="0">
                  <a:pos x="wd2" y="hd2"/>
                </a:cxn>
                <a:cxn ang="5400000">
                  <a:pos x="wd2" y="hd2"/>
                </a:cxn>
                <a:cxn ang="10800000">
                  <a:pos x="wd2" y="hd2"/>
                </a:cxn>
                <a:cxn ang="16200000">
                  <a:pos x="wd2" y="hd2"/>
                </a:cxn>
              </a:cxnLst>
              <a:rect l="0" t="0" r="r" b="b"/>
              <a:pathLst>
                <a:path w="21600" h="21600" extrusionOk="0">
                  <a:moveTo>
                    <a:pt x="21568" y="11372"/>
                  </a:moveTo>
                  <a:cubicBezTo>
                    <a:pt x="21568" y="13262"/>
                    <a:pt x="21145" y="15037"/>
                    <a:pt x="20289" y="16812"/>
                  </a:cubicBezTo>
                  <a:cubicBezTo>
                    <a:pt x="19553" y="18292"/>
                    <a:pt x="18578" y="19531"/>
                    <a:pt x="17364" y="20476"/>
                  </a:cubicBezTo>
                  <a:cubicBezTo>
                    <a:pt x="17245" y="20592"/>
                    <a:pt x="17061" y="20655"/>
                    <a:pt x="16942" y="20655"/>
                  </a:cubicBezTo>
                  <a:cubicBezTo>
                    <a:pt x="16693" y="20655"/>
                    <a:pt x="16520" y="20539"/>
                    <a:pt x="16390" y="20361"/>
                  </a:cubicBezTo>
                  <a:lnTo>
                    <a:pt x="14375" y="17463"/>
                  </a:lnTo>
                  <a:cubicBezTo>
                    <a:pt x="14256" y="17347"/>
                    <a:pt x="14256" y="17169"/>
                    <a:pt x="14256" y="17053"/>
                  </a:cubicBezTo>
                  <a:cubicBezTo>
                    <a:pt x="14256" y="16875"/>
                    <a:pt x="14321" y="16696"/>
                    <a:pt x="14505" y="16581"/>
                  </a:cubicBezTo>
                  <a:cubicBezTo>
                    <a:pt x="15241" y="15930"/>
                    <a:pt x="15848" y="15163"/>
                    <a:pt x="16216" y="14270"/>
                  </a:cubicBezTo>
                  <a:cubicBezTo>
                    <a:pt x="16639" y="13378"/>
                    <a:pt x="16823" y="12433"/>
                    <a:pt x="16823" y="11435"/>
                  </a:cubicBezTo>
                  <a:cubicBezTo>
                    <a:pt x="16823" y="9661"/>
                    <a:pt x="16216" y="8065"/>
                    <a:pt x="15057" y="6762"/>
                  </a:cubicBezTo>
                  <a:cubicBezTo>
                    <a:pt x="13898" y="5460"/>
                    <a:pt x="12490" y="4809"/>
                    <a:pt x="10843" y="4809"/>
                  </a:cubicBezTo>
                  <a:cubicBezTo>
                    <a:pt x="9197" y="4809"/>
                    <a:pt x="7734" y="5460"/>
                    <a:pt x="6575" y="6762"/>
                  </a:cubicBezTo>
                  <a:cubicBezTo>
                    <a:pt x="5416" y="8065"/>
                    <a:pt x="4810" y="9598"/>
                    <a:pt x="4810" y="11498"/>
                  </a:cubicBezTo>
                  <a:cubicBezTo>
                    <a:pt x="4810" y="12506"/>
                    <a:pt x="5059" y="13514"/>
                    <a:pt x="5481" y="14396"/>
                  </a:cubicBezTo>
                  <a:cubicBezTo>
                    <a:pt x="5904" y="15279"/>
                    <a:pt x="6521" y="16108"/>
                    <a:pt x="7312" y="16759"/>
                  </a:cubicBezTo>
                  <a:cubicBezTo>
                    <a:pt x="7377" y="16822"/>
                    <a:pt x="7496" y="16875"/>
                    <a:pt x="7680" y="16875"/>
                  </a:cubicBezTo>
                  <a:lnTo>
                    <a:pt x="7799" y="16875"/>
                  </a:lnTo>
                  <a:cubicBezTo>
                    <a:pt x="7919" y="16875"/>
                    <a:pt x="7984" y="16812"/>
                    <a:pt x="8049" y="16696"/>
                  </a:cubicBezTo>
                  <a:cubicBezTo>
                    <a:pt x="8114" y="16581"/>
                    <a:pt x="8114" y="16402"/>
                    <a:pt x="8114" y="16224"/>
                  </a:cubicBezTo>
                  <a:lnTo>
                    <a:pt x="8114" y="11488"/>
                  </a:lnTo>
                  <a:cubicBezTo>
                    <a:pt x="8114" y="11309"/>
                    <a:pt x="8179" y="11131"/>
                    <a:pt x="8298" y="11015"/>
                  </a:cubicBezTo>
                  <a:cubicBezTo>
                    <a:pt x="8417" y="10900"/>
                    <a:pt x="8601" y="10837"/>
                    <a:pt x="8785" y="10837"/>
                  </a:cubicBezTo>
                  <a:lnTo>
                    <a:pt x="11472" y="10837"/>
                  </a:lnTo>
                  <a:cubicBezTo>
                    <a:pt x="11656" y="10837"/>
                    <a:pt x="11840" y="10900"/>
                    <a:pt x="11959" y="11015"/>
                  </a:cubicBezTo>
                  <a:cubicBezTo>
                    <a:pt x="12078" y="11131"/>
                    <a:pt x="12143" y="11309"/>
                    <a:pt x="12143" y="11488"/>
                  </a:cubicBezTo>
                  <a:lnTo>
                    <a:pt x="12143" y="20949"/>
                  </a:lnTo>
                  <a:cubicBezTo>
                    <a:pt x="12143" y="21127"/>
                    <a:pt x="12078" y="21306"/>
                    <a:pt x="11959" y="21421"/>
                  </a:cubicBezTo>
                  <a:cubicBezTo>
                    <a:pt x="11840" y="21537"/>
                    <a:pt x="11656" y="21600"/>
                    <a:pt x="11472" y="21600"/>
                  </a:cubicBezTo>
                  <a:lnTo>
                    <a:pt x="5860" y="21600"/>
                  </a:lnTo>
                  <a:cubicBezTo>
                    <a:pt x="5741" y="21600"/>
                    <a:pt x="5676" y="21600"/>
                    <a:pt x="5557" y="21537"/>
                  </a:cubicBezTo>
                  <a:cubicBezTo>
                    <a:pt x="3726" y="20350"/>
                    <a:pt x="2383" y="18933"/>
                    <a:pt x="1408" y="17158"/>
                  </a:cubicBezTo>
                  <a:cubicBezTo>
                    <a:pt x="433" y="15447"/>
                    <a:pt x="0" y="13546"/>
                    <a:pt x="0" y="11477"/>
                  </a:cubicBezTo>
                  <a:cubicBezTo>
                    <a:pt x="0" y="8285"/>
                    <a:pt x="1040" y="5618"/>
                    <a:pt x="3109" y="3371"/>
                  </a:cubicBezTo>
                  <a:cubicBezTo>
                    <a:pt x="5243" y="1124"/>
                    <a:pt x="7810" y="0"/>
                    <a:pt x="10800" y="0"/>
                  </a:cubicBezTo>
                  <a:cubicBezTo>
                    <a:pt x="13790" y="0"/>
                    <a:pt x="16411" y="1124"/>
                    <a:pt x="18491" y="3434"/>
                  </a:cubicBezTo>
                  <a:cubicBezTo>
                    <a:pt x="20571" y="5502"/>
                    <a:pt x="21600" y="8222"/>
                    <a:pt x="21600" y="11362"/>
                  </a:cubicBezTo>
                  <a:close/>
                </a:path>
              </a:pathLst>
            </a:custGeom>
            <a:solidFill>
              <a:srgbClr val="FFFFFF"/>
            </a:solidFill>
            <a:ln w="12700" cap="flat">
              <a:noFill/>
              <a:miter lim="400000"/>
            </a:ln>
            <a:effectLst/>
          </p:spPr>
          <p:txBody>
            <a:bodyPr wrap="square" lIns="45719" tIns="45719" rIns="45719" bIns="45719" numCol="1" anchor="ctr">
              <a:noAutofit/>
            </a:bodyPr>
            <a:lstStyle/>
            <a:p>
              <a:pPr>
                <a:defRPr>
                  <a:solidFill>
                    <a:srgbClr val="FFFFFF"/>
                  </a:solidFill>
                </a:defRPr>
              </a:pPr>
              <a:endParaRPr/>
            </a:p>
          </p:txBody>
        </p:sp>
        <p:sp>
          <p:nvSpPr>
            <p:cNvPr id="375" name="D"/>
            <p:cNvSpPr/>
            <p:nvPr/>
          </p:nvSpPr>
          <p:spPr>
            <a:xfrm>
              <a:off x="165660" y="3086989"/>
              <a:ext cx="125145" cy="126683"/>
            </a:xfrm>
            <a:custGeom>
              <a:avLst/>
              <a:gdLst/>
              <a:ahLst/>
              <a:cxnLst>
                <a:cxn ang="0">
                  <a:pos x="wd2" y="hd2"/>
                </a:cxn>
                <a:cxn ang="5400000">
                  <a:pos x="wd2" y="hd2"/>
                </a:cxn>
                <a:cxn ang="10800000">
                  <a:pos x="wd2" y="hd2"/>
                </a:cxn>
                <a:cxn ang="16200000">
                  <a:pos x="wd2" y="hd2"/>
                </a:cxn>
              </a:cxnLst>
              <a:rect l="0" t="0" r="r" b="b"/>
              <a:pathLst>
                <a:path w="21600" h="21600" extrusionOk="0">
                  <a:moveTo>
                    <a:pt x="0" y="671"/>
                  </a:moveTo>
                  <a:cubicBezTo>
                    <a:pt x="0" y="487"/>
                    <a:pt x="66" y="303"/>
                    <a:pt x="186" y="184"/>
                  </a:cubicBezTo>
                  <a:cubicBezTo>
                    <a:pt x="307" y="65"/>
                    <a:pt x="493" y="0"/>
                    <a:pt x="679" y="0"/>
                  </a:cubicBezTo>
                  <a:lnTo>
                    <a:pt x="20921" y="0"/>
                  </a:lnTo>
                  <a:cubicBezTo>
                    <a:pt x="21107" y="0"/>
                    <a:pt x="21293" y="65"/>
                    <a:pt x="21414" y="184"/>
                  </a:cubicBezTo>
                  <a:cubicBezTo>
                    <a:pt x="21534" y="303"/>
                    <a:pt x="21600" y="487"/>
                    <a:pt x="21600" y="671"/>
                  </a:cubicBezTo>
                  <a:lnTo>
                    <a:pt x="21600" y="10740"/>
                  </a:lnTo>
                  <a:cubicBezTo>
                    <a:pt x="21600" y="13729"/>
                    <a:pt x="20548" y="16295"/>
                    <a:pt x="18456" y="18428"/>
                  </a:cubicBezTo>
                  <a:cubicBezTo>
                    <a:pt x="16364" y="20561"/>
                    <a:pt x="13768" y="21600"/>
                    <a:pt x="10800" y="21600"/>
                  </a:cubicBezTo>
                  <a:cubicBezTo>
                    <a:pt x="7832" y="21600"/>
                    <a:pt x="5312" y="20561"/>
                    <a:pt x="3144" y="18428"/>
                  </a:cubicBezTo>
                  <a:cubicBezTo>
                    <a:pt x="1041" y="16295"/>
                    <a:pt x="0" y="13794"/>
                    <a:pt x="0" y="10740"/>
                  </a:cubicBezTo>
                  <a:cubicBezTo>
                    <a:pt x="0" y="10740"/>
                    <a:pt x="0" y="671"/>
                    <a:pt x="0" y="671"/>
                  </a:cubicBezTo>
                  <a:close/>
                  <a:moveTo>
                    <a:pt x="4940" y="5067"/>
                  </a:moveTo>
                  <a:cubicBezTo>
                    <a:pt x="4819" y="5067"/>
                    <a:pt x="4819" y="5316"/>
                    <a:pt x="4819" y="5738"/>
                  </a:cubicBezTo>
                  <a:lnTo>
                    <a:pt x="4819" y="10740"/>
                  </a:lnTo>
                  <a:cubicBezTo>
                    <a:pt x="4819" y="12321"/>
                    <a:pt x="5378" y="13729"/>
                    <a:pt x="6605" y="14822"/>
                  </a:cubicBezTo>
                  <a:cubicBezTo>
                    <a:pt x="7777" y="15981"/>
                    <a:pt x="9201" y="16533"/>
                    <a:pt x="10866" y="16533"/>
                  </a:cubicBezTo>
                  <a:cubicBezTo>
                    <a:pt x="12531" y="16533"/>
                    <a:pt x="13889" y="15981"/>
                    <a:pt x="15061" y="14822"/>
                  </a:cubicBezTo>
                  <a:cubicBezTo>
                    <a:pt x="16233" y="13729"/>
                    <a:pt x="16846" y="12321"/>
                    <a:pt x="16846" y="10740"/>
                  </a:cubicBezTo>
                  <a:lnTo>
                    <a:pt x="16846" y="5738"/>
                  </a:lnTo>
                  <a:cubicBezTo>
                    <a:pt x="16846" y="5554"/>
                    <a:pt x="16781" y="5370"/>
                    <a:pt x="16660" y="5251"/>
                  </a:cubicBezTo>
                  <a:cubicBezTo>
                    <a:pt x="16540" y="5132"/>
                    <a:pt x="16353" y="5067"/>
                    <a:pt x="16167" y="5067"/>
                  </a:cubicBezTo>
                  <a:lnTo>
                    <a:pt x="4940" y="5067"/>
                  </a:lnTo>
                  <a:close/>
                </a:path>
              </a:pathLst>
            </a:custGeom>
            <a:solidFill>
              <a:srgbClr val="FFFFFF"/>
            </a:solidFill>
            <a:ln w="12700" cap="flat">
              <a:noFill/>
              <a:miter lim="400000"/>
            </a:ln>
            <a:effectLst/>
          </p:spPr>
          <p:txBody>
            <a:bodyPr wrap="square" lIns="45719" tIns="45719" rIns="45719" bIns="45719" numCol="1" anchor="ctr">
              <a:noAutofit/>
            </a:bodyPr>
            <a:lstStyle/>
            <a:p>
              <a:pPr>
                <a:defRPr>
                  <a:solidFill>
                    <a:srgbClr val="FFFFFF"/>
                  </a:solidFill>
                </a:defRPr>
              </a:pPr>
              <a:endParaRPr/>
            </a:p>
          </p:txBody>
        </p:sp>
        <p:sp>
          <p:nvSpPr>
            <p:cNvPr id="376" name="I"/>
            <p:cNvSpPr/>
            <p:nvPr/>
          </p:nvSpPr>
          <p:spPr>
            <a:xfrm>
              <a:off x="165660" y="3010725"/>
              <a:ext cx="125145" cy="29719"/>
            </a:xfrm>
            <a:custGeom>
              <a:avLst/>
              <a:gdLst/>
              <a:ahLst/>
              <a:cxnLst>
                <a:cxn ang="0">
                  <a:pos x="wd2" y="hd2"/>
                </a:cxn>
                <a:cxn ang="5400000">
                  <a:pos x="wd2" y="hd2"/>
                </a:cxn>
                <a:cxn ang="10800000">
                  <a:pos x="wd2" y="hd2"/>
                </a:cxn>
                <a:cxn ang="16200000">
                  <a:pos x="wd2" y="hd2"/>
                </a:cxn>
              </a:cxnLst>
              <a:rect l="0" t="0" r="r" b="b"/>
              <a:pathLst>
                <a:path w="21600" h="21600" extrusionOk="0">
                  <a:moveTo>
                    <a:pt x="679" y="21600"/>
                  </a:moveTo>
                  <a:cubicBezTo>
                    <a:pt x="493" y="21600"/>
                    <a:pt x="307" y="21323"/>
                    <a:pt x="186" y="20815"/>
                  </a:cubicBezTo>
                  <a:cubicBezTo>
                    <a:pt x="66" y="20308"/>
                    <a:pt x="0" y="19523"/>
                    <a:pt x="0" y="18738"/>
                  </a:cubicBezTo>
                  <a:lnTo>
                    <a:pt x="0" y="2862"/>
                  </a:lnTo>
                  <a:cubicBezTo>
                    <a:pt x="0" y="2077"/>
                    <a:pt x="66" y="1292"/>
                    <a:pt x="186" y="785"/>
                  </a:cubicBezTo>
                  <a:cubicBezTo>
                    <a:pt x="307" y="277"/>
                    <a:pt x="493" y="0"/>
                    <a:pt x="679" y="0"/>
                  </a:cubicBezTo>
                  <a:lnTo>
                    <a:pt x="20921" y="0"/>
                  </a:lnTo>
                  <a:cubicBezTo>
                    <a:pt x="21107" y="0"/>
                    <a:pt x="21293" y="277"/>
                    <a:pt x="21414" y="785"/>
                  </a:cubicBezTo>
                  <a:cubicBezTo>
                    <a:pt x="21534" y="1292"/>
                    <a:pt x="21600" y="2077"/>
                    <a:pt x="21600" y="2862"/>
                  </a:cubicBezTo>
                  <a:lnTo>
                    <a:pt x="21600" y="18738"/>
                  </a:lnTo>
                  <a:cubicBezTo>
                    <a:pt x="21600" y="19523"/>
                    <a:pt x="21534" y="20308"/>
                    <a:pt x="21414" y="20815"/>
                  </a:cubicBezTo>
                  <a:cubicBezTo>
                    <a:pt x="21293" y="21323"/>
                    <a:pt x="21107" y="21600"/>
                    <a:pt x="20921" y="21600"/>
                  </a:cubicBezTo>
                  <a:lnTo>
                    <a:pt x="679" y="21600"/>
                  </a:lnTo>
                  <a:close/>
                </a:path>
              </a:pathLst>
            </a:custGeom>
            <a:solidFill>
              <a:srgbClr val="FFFFFF"/>
            </a:solidFill>
            <a:ln w="12700" cap="flat">
              <a:noFill/>
              <a:miter lim="400000"/>
            </a:ln>
            <a:effectLst/>
          </p:spPr>
          <p:txBody>
            <a:bodyPr wrap="square" lIns="45719" tIns="45719" rIns="45719" bIns="45719" numCol="1" anchor="ctr">
              <a:noAutofit/>
            </a:bodyPr>
            <a:lstStyle/>
            <a:p>
              <a:pPr>
                <a:defRPr>
                  <a:solidFill>
                    <a:srgbClr val="FFFFFF"/>
                  </a:solidFill>
                </a:defRPr>
              </a:pPr>
              <a:endParaRPr/>
            </a:p>
          </p:txBody>
        </p:sp>
        <p:sp>
          <p:nvSpPr>
            <p:cNvPr id="377" name="R"/>
            <p:cNvSpPr/>
            <p:nvPr/>
          </p:nvSpPr>
          <p:spPr>
            <a:xfrm>
              <a:off x="164835" y="2844038"/>
              <a:ext cx="126351" cy="123762"/>
            </a:xfrm>
            <a:custGeom>
              <a:avLst/>
              <a:gdLst/>
              <a:ahLst/>
              <a:cxnLst>
                <a:cxn ang="0">
                  <a:pos x="wd2" y="hd2"/>
                </a:cxn>
                <a:cxn ang="5400000">
                  <a:pos x="wd2" y="hd2"/>
                </a:cxn>
                <a:cxn ang="10800000">
                  <a:pos x="wd2" y="hd2"/>
                </a:cxn>
                <a:cxn ang="16200000">
                  <a:pos x="wd2" y="hd2"/>
                </a:cxn>
              </a:cxnLst>
              <a:rect l="0" t="0" r="r" b="b"/>
              <a:pathLst>
                <a:path w="21600" h="21600" extrusionOk="0">
                  <a:moveTo>
                    <a:pt x="6802" y="16679"/>
                  </a:moveTo>
                  <a:cubicBezTo>
                    <a:pt x="6987" y="16557"/>
                    <a:pt x="7171" y="16424"/>
                    <a:pt x="7355" y="16424"/>
                  </a:cubicBezTo>
                  <a:cubicBezTo>
                    <a:pt x="7540" y="16424"/>
                    <a:pt x="7659" y="16491"/>
                    <a:pt x="7779" y="16613"/>
                  </a:cubicBezTo>
                  <a:cubicBezTo>
                    <a:pt x="7898" y="16735"/>
                    <a:pt x="8028" y="16868"/>
                    <a:pt x="8082" y="17045"/>
                  </a:cubicBezTo>
                  <a:cubicBezTo>
                    <a:pt x="8505" y="18231"/>
                    <a:pt x="9178" y="19173"/>
                    <a:pt x="10100" y="19982"/>
                  </a:cubicBezTo>
                  <a:cubicBezTo>
                    <a:pt x="11326" y="21046"/>
                    <a:pt x="12791" y="21600"/>
                    <a:pt x="14505" y="21600"/>
                  </a:cubicBezTo>
                  <a:cubicBezTo>
                    <a:pt x="16458" y="21600"/>
                    <a:pt x="18107" y="20846"/>
                    <a:pt x="19517" y="19417"/>
                  </a:cubicBezTo>
                  <a:cubicBezTo>
                    <a:pt x="20927" y="17976"/>
                    <a:pt x="21600" y="16236"/>
                    <a:pt x="21600" y="14175"/>
                  </a:cubicBezTo>
                  <a:lnTo>
                    <a:pt x="21600" y="687"/>
                  </a:lnTo>
                  <a:cubicBezTo>
                    <a:pt x="21600" y="499"/>
                    <a:pt x="21535" y="310"/>
                    <a:pt x="21416" y="188"/>
                  </a:cubicBezTo>
                  <a:cubicBezTo>
                    <a:pt x="21296" y="66"/>
                    <a:pt x="21112" y="0"/>
                    <a:pt x="20927" y="0"/>
                  </a:cubicBezTo>
                  <a:lnTo>
                    <a:pt x="814" y="0"/>
                  </a:lnTo>
                  <a:cubicBezTo>
                    <a:pt x="629" y="0"/>
                    <a:pt x="445" y="66"/>
                    <a:pt x="325" y="188"/>
                  </a:cubicBezTo>
                  <a:cubicBezTo>
                    <a:pt x="206" y="310"/>
                    <a:pt x="141" y="499"/>
                    <a:pt x="141" y="687"/>
                  </a:cubicBezTo>
                  <a:lnTo>
                    <a:pt x="141" y="4500"/>
                  </a:lnTo>
                  <a:cubicBezTo>
                    <a:pt x="141" y="4688"/>
                    <a:pt x="206" y="4876"/>
                    <a:pt x="325" y="4998"/>
                  </a:cubicBezTo>
                  <a:cubicBezTo>
                    <a:pt x="445" y="5120"/>
                    <a:pt x="629" y="5187"/>
                    <a:pt x="814" y="5187"/>
                  </a:cubicBezTo>
                  <a:lnTo>
                    <a:pt x="16458" y="5187"/>
                  </a:lnTo>
                  <a:cubicBezTo>
                    <a:pt x="16642" y="5187"/>
                    <a:pt x="16827" y="5253"/>
                    <a:pt x="16946" y="5375"/>
                  </a:cubicBezTo>
                  <a:cubicBezTo>
                    <a:pt x="17065" y="5497"/>
                    <a:pt x="17130" y="5685"/>
                    <a:pt x="17130" y="5874"/>
                  </a:cubicBezTo>
                  <a:lnTo>
                    <a:pt x="17130" y="13432"/>
                  </a:lnTo>
                  <a:cubicBezTo>
                    <a:pt x="17130" y="14308"/>
                    <a:pt x="16881" y="15050"/>
                    <a:pt x="16393" y="15560"/>
                  </a:cubicBezTo>
                  <a:cubicBezTo>
                    <a:pt x="15904" y="16059"/>
                    <a:pt x="15297" y="16314"/>
                    <a:pt x="14559" y="16314"/>
                  </a:cubicBezTo>
                  <a:cubicBezTo>
                    <a:pt x="13821" y="16314"/>
                    <a:pt x="13214" y="16059"/>
                    <a:pt x="12726" y="15560"/>
                  </a:cubicBezTo>
                  <a:cubicBezTo>
                    <a:pt x="12237" y="15061"/>
                    <a:pt x="11988" y="14374"/>
                    <a:pt x="11988" y="13432"/>
                  </a:cubicBezTo>
                  <a:lnTo>
                    <a:pt x="11988" y="9875"/>
                  </a:lnTo>
                  <a:cubicBezTo>
                    <a:pt x="11988" y="9808"/>
                    <a:pt x="11923" y="9753"/>
                    <a:pt x="11869" y="9753"/>
                  </a:cubicBezTo>
                  <a:lnTo>
                    <a:pt x="7464" y="9753"/>
                  </a:lnTo>
                  <a:cubicBezTo>
                    <a:pt x="7345" y="9753"/>
                    <a:pt x="7214" y="9819"/>
                    <a:pt x="7095" y="9875"/>
                  </a:cubicBezTo>
                  <a:cubicBezTo>
                    <a:pt x="6976" y="9930"/>
                    <a:pt x="250" y="15804"/>
                    <a:pt x="250" y="15804"/>
                  </a:cubicBezTo>
                  <a:cubicBezTo>
                    <a:pt x="130" y="15926"/>
                    <a:pt x="0" y="16059"/>
                    <a:pt x="0" y="16236"/>
                  </a:cubicBezTo>
                  <a:lnTo>
                    <a:pt x="0" y="20292"/>
                  </a:lnTo>
                  <a:cubicBezTo>
                    <a:pt x="0" y="20603"/>
                    <a:pt x="65" y="20857"/>
                    <a:pt x="250" y="21046"/>
                  </a:cubicBezTo>
                  <a:cubicBezTo>
                    <a:pt x="434" y="21234"/>
                    <a:pt x="618" y="21301"/>
                    <a:pt x="857" y="21301"/>
                  </a:cubicBezTo>
                  <a:cubicBezTo>
                    <a:pt x="1096" y="21301"/>
                    <a:pt x="1345" y="21179"/>
                    <a:pt x="1530" y="21046"/>
                  </a:cubicBezTo>
                  <a:cubicBezTo>
                    <a:pt x="3244" y="19672"/>
                    <a:pt x="4947" y="18231"/>
                    <a:pt x="6791" y="16679"/>
                  </a:cubicBezTo>
                  <a:close/>
                </a:path>
              </a:pathLst>
            </a:custGeom>
            <a:solidFill>
              <a:srgbClr val="FFFFFF"/>
            </a:solidFill>
            <a:ln w="12700" cap="flat">
              <a:noFill/>
              <a:miter lim="400000"/>
            </a:ln>
            <a:effectLst/>
          </p:spPr>
          <p:txBody>
            <a:bodyPr wrap="square" lIns="45719" tIns="45719" rIns="45719" bIns="45719" numCol="1" anchor="ctr">
              <a:noAutofit/>
            </a:bodyPr>
            <a:lstStyle/>
            <a:p>
              <a:pPr>
                <a:defRPr>
                  <a:solidFill>
                    <a:srgbClr val="FFFFFF"/>
                  </a:solidFill>
                </a:defRPr>
              </a:pPr>
              <a:endParaRPr/>
            </a:p>
          </p:txBody>
        </p:sp>
        <p:sp>
          <p:nvSpPr>
            <p:cNvPr id="378" name="B"/>
            <p:cNvSpPr/>
            <p:nvPr/>
          </p:nvSpPr>
          <p:spPr>
            <a:xfrm>
              <a:off x="165343" y="2675572"/>
              <a:ext cx="125462" cy="126303"/>
            </a:xfrm>
            <a:custGeom>
              <a:avLst/>
              <a:gdLst/>
              <a:ahLst/>
              <a:cxnLst>
                <a:cxn ang="0">
                  <a:pos x="wd2" y="hd2"/>
                </a:cxn>
                <a:cxn ang="5400000">
                  <a:pos x="wd2" y="hd2"/>
                </a:cxn>
                <a:cxn ang="10800000">
                  <a:pos x="wd2" y="hd2"/>
                </a:cxn>
                <a:cxn ang="16200000">
                  <a:pos x="wd2" y="hd2"/>
                </a:cxn>
              </a:cxnLst>
              <a:rect l="0" t="0" r="r" b="b"/>
              <a:pathLst>
                <a:path w="21600" h="21600" extrusionOk="0">
                  <a:moveTo>
                    <a:pt x="20923" y="0"/>
                  </a:moveTo>
                  <a:cubicBezTo>
                    <a:pt x="21108" y="0"/>
                    <a:pt x="21294" y="65"/>
                    <a:pt x="21414" y="185"/>
                  </a:cubicBezTo>
                  <a:cubicBezTo>
                    <a:pt x="21534" y="304"/>
                    <a:pt x="21600" y="489"/>
                    <a:pt x="21600" y="673"/>
                  </a:cubicBezTo>
                  <a:lnTo>
                    <a:pt x="21600" y="13890"/>
                  </a:lnTo>
                  <a:cubicBezTo>
                    <a:pt x="21600" y="15725"/>
                    <a:pt x="20988" y="17310"/>
                    <a:pt x="19688" y="18603"/>
                  </a:cubicBezTo>
                  <a:cubicBezTo>
                    <a:pt x="18399" y="19949"/>
                    <a:pt x="16793" y="20557"/>
                    <a:pt x="15012" y="20557"/>
                  </a:cubicBezTo>
                  <a:cubicBezTo>
                    <a:pt x="14455" y="20557"/>
                    <a:pt x="13908" y="20492"/>
                    <a:pt x="13351" y="20308"/>
                  </a:cubicBezTo>
                  <a:cubicBezTo>
                    <a:pt x="12794" y="20123"/>
                    <a:pt x="12302" y="19938"/>
                    <a:pt x="11876" y="19634"/>
                  </a:cubicBezTo>
                  <a:cubicBezTo>
                    <a:pt x="11756" y="19569"/>
                    <a:pt x="11625" y="19515"/>
                    <a:pt x="11450" y="19515"/>
                  </a:cubicBezTo>
                  <a:cubicBezTo>
                    <a:pt x="11275" y="19515"/>
                    <a:pt x="11079" y="19580"/>
                    <a:pt x="10958" y="19765"/>
                  </a:cubicBezTo>
                  <a:cubicBezTo>
                    <a:pt x="10467" y="20319"/>
                    <a:pt x="9789" y="20807"/>
                    <a:pt x="8992" y="21111"/>
                  </a:cubicBezTo>
                  <a:cubicBezTo>
                    <a:pt x="8194" y="21415"/>
                    <a:pt x="7397" y="21600"/>
                    <a:pt x="6588" y="21600"/>
                  </a:cubicBezTo>
                  <a:cubicBezTo>
                    <a:pt x="4807" y="21600"/>
                    <a:pt x="3267" y="20927"/>
                    <a:pt x="1912" y="19645"/>
                  </a:cubicBezTo>
                  <a:cubicBezTo>
                    <a:pt x="623" y="18364"/>
                    <a:pt x="0" y="16767"/>
                    <a:pt x="0" y="14932"/>
                  </a:cubicBezTo>
                  <a:lnTo>
                    <a:pt x="0" y="673"/>
                  </a:lnTo>
                  <a:cubicBezTo>
                    <a:pt x="0" y="489"/>
                    <a:pt x="66" y="304"/>
                    <a:pt x="186" y="185"/>
                  </a:cubicBezTo>
                  <a:cubicBezTo>
                    <a:pt x="306" y="65"/>
                    <a:pt x="492" y="0"/>
                    <a:pt x="677" y="0"/>
                  </a:cubicBezTo>
                  <a:lnTo>
                    <a:pt x="20934" y="0"/>
                  </a:lnTo>
                  <a:close/>
                  <a:moveTo>
                    <a:pt x="12980" y="13640"/>
                  </a:moveTo>
                  <a:cubicBezTo>
                    <a:pt x="12980" y="14194"/>
                    <a:pt x="13165" y="14682"/>
                    <a:pt x="13592" y="15052"/>
                  </a:cubicBezTo>
                  <a:cubicBezTo>
                    <a:pt x="14018" y="15421"/>
                    <a:pt x="14520" y="15605"/>
                    <a:pt x="15066" y="15605"/>
                  </a:cubicBezTo>
                  <a:cubicBezTo>
                    <a:pt x="15613" y="15605"/>
                    <a:pt x="16115" y="15421"/>
                    <a:pt x="16487" y="15052"/>
                  </a:cubicBezTo>
                  <a:cubicBezTo>
                    <a:pt x="16913" y="14682"/>
                    <a:pt x="17099" y="14194"/>
                    <a:pt x="17099" y="13640"/>
                  </a:cubicBezTo>
                  <a:lnTo>
                    <a:pt x="17099" y="5810"/>
                  </a:lnTo>
                  <a:cubicBezTo>
                    <a:pt x="17099" y="5625"/>
                    <a:pt x="17033" y="5441"/>
                    <a:pt x="16913" y="5321"/>
                  </a:cubicBezTo>
                  <a:cubicBezTo>
                    <a:pt x="16793" y="5202"/>
                    <a:pt x="16607" y="5137"/>
                    <a:pt x="16421" y="5137"/>
                  </a:cubicBezTo>
                  <a:lnTo>
                    <a:pt x="13646" y="5137"/>
                  </a:lnTo>
                  <a:cubicBezTo>
                    <a:pt x="13460" y="5137"/>
                    <a:pt x="13275" y="5202"/>
                    <a:pt x="13154" y="5321"/>
                  </a:cubicBezTo>
                  <a:cubicBezTo>
                    <a:pt x="13034" y="5441"/>
                    <a:pt x="12969" y="5625"/>
                    <a:pt x="12969" y="5810"/>
                  </a:cubicBezTo>
                  <a:cubicBezTo>
                    <a:pt x="12969" y="5810"/>
                    <a:pt x="12969" y="13640"/>
                    <a:pt x="12969" y="13640"/>
                  </a:cubicBezTo>
                  <a:close/>
                  <a:moveTo>
                    <a:pt x="4545" y="14498"/>
                  </a:moveTo>
                  <a:cubicBezTo>
                    <a:pt x="4545" y="15052"/>
                    <a:pt x="4731" y="15540"/>
                    <a:pt x="5157" y="15964"/>
                  </a:cubicBezTo>
                  <a:cubicBezTo>
                    <a:pt x="5583" y="16387"/>
                    <a:pt x="6086" y="16572"/>
                    <a:pt x="6577" y="16572"/>
                  </a:cubicBezTo>
                  <a:cubicBezTo>
                    <a:pt x="7134" y="16572"/>
                    <a:pt x="7681" y="16387"/>
                    <a:pt x="8052" y="15964"/>
                  </a:cubicBezTo>
                  <a:cubicBezTo>
                    <a:pt x="8424" y="15540"/>
                    <a:pt x="8664" y="15106"/>
                    <a:pt x="8664" y="14498"/>
                  </a:cubicBezTo>
                  <a:lnTo>
                    <a:pt x="8664" y="5810"/>
                  </a:lnTo>
                  <a:cubicBezTo>
                    <a:pt x="8664" y="5625"/>
                    <a:pt x="8598" y="5441"/>
                    <a:pt x="8478" y="5321"/>
                  </a:cubicBezTo>
                  <a:cubicBezTo>
                    <a:pt x="8358" y="5202"/>
                    <a:pt x="8172" y="5137"/>
                    <a:pt x="7987" y="5137"/>
                  </a:cubicBezTo>
                  <a:lnTo>
                    <a:pt x="5212" y="5137"/>
                  </a:lnTo>
                  <a:cubicBezTo>
                    <a:pt x="5026" y="5137"/>
                    <a:pt x="4840" y="5202"/>
                    <a:pt x="4720" y="5321"/>
                  </a:cubicBezTo>
                  <a:cubicBezTo>
                    <a:pt x="4600" y="5441"/>
                    <a:pt x="4534" y="5625"/>
                    <a:pt x="4534" y="5810"/>
                  </a:cubicBezTo>
                  <a:cubicBezTo>
                    <a:pt x="4534" y="5810"/>
                    <a:pt x="4534" y="14498"/>
                    <a:pt x="4534" y="14498"/>
                  </a:cubicBezTo>
                  <a:close/>
                </a:path>
              </a:pathLst>
            </a:custGeom>
            <a:solidFill>
              <a:srgbClr val="FFFFFF"/>
            </a:solidFill>
            <a:ln w="12700" cap="flat">
              <a:noFill/>
              <a:miter lim="400000"/>
            </a:ln>
            <a:effectLst/>
          </p:spPr>
          <p:txBody>
            <a:bodyPr wrap="square" lIns="45719" tIns="45719" rIns="45719" bIns="45719" numCol="1" anchor="ctr">
              <a:noAutofit/>
            </a:bodyPr>
            <a:lstStyle/>
            <a:p>
              <a:pPr>
                <a:defRPr>
                  <a:solidFill>
                    <a:srgbClr val="FFFFFF"/>
                  </a:solidFill>
                </a:defRPr>
              </a:pPr>
              <a:endParaRPr/>
            </a:p>
          </p:txBody>
        </p:sp>
        <p:sp>
          <p:nvSpPr>
            <p:cNvPr id="379" name="E"/>
            <p:cNvSpPr/>
            <p:nvPr/>
          </p:nvSpPr>
          <p:spPr>
            <a:xfrm>
              <a:off x="257551" y="2586482"/>
              <a:ext cx="34333" cy="45784"/>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lnTo>
                    <a:pt x="21600" y="0"/>
                  </a:lnTo>
                  <a:lnTo>
                    <a:pt x="21600" y="3895"/>
                  </a:lnTo>
                  <a:lnTo>
                    <a:pt x="5390" y="3895"/>
                  </a:lnTo>
                  <a:lnTo>
                    <a:pt x="5390" y="8778"/>
                  </a:lnTo>
                  <a:lnTo>
                    <a:pt x="20921" y="8778"/>
                  </a:lnTo>
                  <a:lnTo>
                    <a:pt x="20921" y="12493"/>
                  </a:lnTo>
                  <a:lnTo>
                    <a:pt x="5390" y="12493"/>
                  </a:lnTo>
                  <a:lnTo>
                    <a:pt x="5390" y="17376"/>
                  </a:lnTo>
                  <a:lnTo>
                    <a:pt x="21600" y="17376"/>
                  </a:lnTo>
                  <a:lnTo>
                    <a:pt x="21600" y="21600"/>
                  </a:lnTo>
                  <a:close/>
                </a:path>
              </a:pathLst>
            </a:custGeom>
            <a:solidFill>
              <a:srgbClr val="FFFFFF"/>
            </a:solidFill>
            <a:ln w="12700" cap="flat">
              <a:noFill/>
              <a:miter lim="400000"/>
            </a:ln>
            <a:effectLst/>
          </p:spPr>
          <p:txBody>
            <a:bodyPr wrap="square" lIns="45719" tIns="45719" rIns="45719" bIns="45719" numCol="1" anchor="ctr">
              <a:noAutofit/>
            </a:bodyPr>
            <a:lstStyle/>
            <a:p>
              <a:pPr>
                <a:defRPr>
                  <a:solidFill>
                    <a:srgbClr val="FFFFFF"/>
                  </a:solidFill>
                </a:defRPr>
              </a:pPr>
              <a:endParaRPr/>
            </a:p>
          </p:txBody>
        </p:sp>
        <p:sp>
          <p:nvSpPr>
            <p:cNvPr id="380" name="H"/>
            <p:cNvSpPr/>
            <p:nvPr/>
          </p:nvSpPr>
          <p:spPr>
            <a:xfrm>
              <a:off x="210019" y="2586482"/>
              <a:ext cx="39664" cy="45784"/>
            </a:xfrm>
            <a:custGeom>
              <a:avLst/>
              <a:gdLst/>
              <a:ahLst/>
              <a:cxnLst>
                <a:cxn ang="0">
                  <a:pos x="wd2" y="hd2"/>
                </a:cxn>
                <a:cxn ang="5400000">
                  <a:pos x="wd2" y="hd2"/>
                </a:cxn>
                <a:cxn ang="10800000">
                  <a:pos x="wd2" y="hd2"/>
                </a:cxn>
                <a:cxn ang="16200000">
                  <a:pos x="wd2" y="hd2"/>
                </a:cxn>
              </a:cxnLst>
              <a:rect l="0" t="0" r="r" b="b"/>
              <a:pathLst>
                <a:path w="21600" h="21600" extrusionOk="0">
                  <a:moveTo>
                    <a:pt x="16934" y="21600"/>
                  </a:moveTo>
                  <a:lnTo>
                    <a:pt x="16934" y="12822"/>
                  </a:lnTo>
                  <a:lnTo>
                    <a:pt x="4666" y="12822"/>
                  </a:lnTo>
                  <a:lnTo>
                    <a:pt x="4666" y="21600"/>
                  </a:lnTo>
                  <a:lnTo>
                    <a:pt x="0" y="21600"/>
                  </a:lnTo>
                  <a:lnTo>
                    <a:pt x="0" y="0"/>
                  </a:lnTo>
                  <a:lnTo>
                    <a:pt x="4666" y="0"/>
                  </a:lnTo>
                  <a:lnTo>
                    <a:pt x="4666" y="9107"/>
                  </a:lnTo>
                  <a:lnTo>
                    <a:pt x="16934" y="9107"/>
                  </a:lnTo>
                  <a:lnTo>
                    <a:pt x="16934" y="0"/>
                  </a:lnTo>
                  <a:lnTo>
                    <a:pt x="21600" y="0"/>
                  </a:lnTo>
                  <a:lnTo>
                    <a:pt x="21600" y="21600"/>
                  </a:lnTo>
                  <a:lnTo>
                    <a:pt x="16934" y="21600"/>
                  </a:lnTo>
                  <a:close/>
                </a:path>
              </a:pathLst>
            </a:custGeom>
            <a:solidFill>
              <a:srgbClr val="FFFFFF"/>
            </a:solidFill>
            <a:ln w="12700" cap="flat">
              <a:noFill/>
              <a:miter lim="400000"/>
            </a:ln>
            <a:effectLst/>
          </p:spPr>
          <p:txBody>
            <a:bodyPr wrap="square" lIns="45719" tIns="45719" rIns="45719" bIns="45719" numCol="1" anchor="ctr">
              <a:noAutofit/>
            </a:bodyPr>
            <a:lstStyle/>
            <a:p>
              <a:pPr>
                <a:defRPr>
                  <a:solidFill>
                    <a:srgbClr val="FFFFFF"/>
                  </a:solidFill>
                </a:defRPr>
              </a:pPr>
              <a:endParaRPr/>
            </a:p>
          </p:txBody>
        </p:sp>
        <p:sp>
          <p:nvSpPr>
            <p:cNvPr id="381" name="T"/>
            <p:cNvSpPr/>
            <p:nvPr/>
          </p:nvSpPr>
          <p:spPr>
            <a:xfrm>
              <a:off x="167119" y="2586482"/>
              <a:ext cx="37570" cy="45784"/>
            </a:xfrm>
            <a:custGeom>
              <a:avLst/>
              <a:gdLst/>
              <a:ahLst/>
              <a:cxnLst>
                <a:cxn ang="0">
                  <a:pos x="wd2" y="hd2"/>
                </a:cxn>
                <a:cxn ang="5400000">
                  <a:pos x="wd2" y="hd2"/>
                </a:cxn>
                <a:cxn ang="10800000">
                  <a:pos x="wd2" y="hd2"/>
                </a:cxn>
                <a:cxn ang="16200000">
                  <a:pos x="wd2" y="hd2"/>
                </a:cxn>
              </a:cxnLst>
              <a:rect l="0" t="0" r="r" b="b"/>
              <a:pathLst>
                <a:path w="21600" h="21600" extrusionOk="0">
                  <a:moveTo>
                    <a:pt x="8428" y="3715"/>
                  </a:moveTo>
                  <a:lnTo>
                    <a:pt x="0" y="3715"/>
                  </a:lnTo>
                  <a:lnTo>
                    <a:pt x="0" y="0"/>
                  </a:lnTo>
                  <a:lnTo>
                    <a:pt x="21600" y="0"/>
                  </a:lnTo>
                  <a:lnTo>
                    <a:pt x="21600" y="3715"/>
                  </a:lnTo>
                  <a:lnTo>
                    <a:pt x="13172" y="3715"/>
                  </a:lnTo>
                  <a:lnTo>
                    <a:pt x="13172" y="21600"/>
                  </a:lnTo>
                  <a:lnTo>
                    <a:pt x="8246" y="21600"/>
                  </a:lnTo>
                  <a:lnTo>
                    <a:pt x="8246" y="3715"/>
                  </a:lnTo>
                  <a:lnTo>
                    <a:pt x="8465" y="3715"/>
                  </a:lnTo>
                  <a:close/>
                </a:path>
              </a:pathLst>
            </a:custGeom>
            <a:solidFill>
              <a:srgbClr val="FFFFFF"/>
            </a:solidFill>
            <a:ln w="12700" cap="flat">
              <a:noFill/>
              <a:miter lim="400000"/>
            </a:ln>
            <a:effectLst/>
          </p:spPr>
          <p:txBody>
            <a:bodyPr wrap="square" lIns="45719" tIns="45719" rIns="45719" bIns="45719" numCol="1" anchor="ctr">
              <a:noAutofit/>
            </a:bodyPr>
            <a:lstStyle/>
            <a:p>
              <a:pPr>
                <a:defRPr>
                  <a:solidFill>
                    <a:srgbClr val="FFFFFF"/>
                  </a:solidFill>
                </a:defRPr>
              </a:pPr>
              <a:endParaRPr/>
            </a:p>
          </p:txBody>
        </p:sp>
        <p:sp>
          <p:nvSpPr>
            <p:cNvPr id="382" name="Bridge Graphic"/>
            <p:cNvSpPr/>
            <p:nvPr/>
          </p:nvSpPr>
          <p:spPr>
            <a:xfrm>
              <a:off x="-1" y="0"/>
              <a:ext cx="457032" cy="153459"/>
            </a:xfrm>
            <a:custGeom>
              <a:avLst/>
              <a:gdLst/>
              <a:ahLst/>
              <a:cxnLst>
                <a:cxn ang="0">
                  <a:pos x="wd2" y="hd2"/>
                </a:cxn>
                <a:cxn ang="5400000">
                  <a:pos x="wd2" y="hd2"/>
                </a:cxn>
                <a:cxn ang="10800000">
                  <a:pos x="wd2" y="hd2"/>
                </a:cxn>
                <a:cxn ang="16200000">
                  <a:pos x="wd2" y="hd2"/>
                </a:cxn>
              </a:cxnLst>
              <a:rect l="0" t="0" r="r" b="b"/>
              <a:pathLst>
                <a:path w="21570" h="21535" extrusionOk="0">
                  <a:moveTo>
                    <a:pt x="21469" y="19649"/>
                  </a:moveTo>
                  <a:cubicBezTo>
                    <a:pt x="16033" y="15478"/>
                    <a:pt x="13808" y="5293"/>
                    <a:pt x="13161" y="2139"/>
                  </a:cubicBezTo>
                  <a:lnTo>
                    <a:pt x="13161" y="294"/>
                  </a:lnTo>
                  <a:cubicBezTo>
                    <a:pt x="13161" y="214"/>
                    <a:pt x="13152" y="134"/>
                    <a:pt x="13134" y="80"/>
                  </a:cubicBezTo>
                  <a:cubicBezTo>
                    <a:pt x="13116" y="27"/>
                    <a:pt x="13089" y="0"/>
                    <a:pt x="13062" y="0"/>
                  </a:cubicBezTo>
                  <a:lnTo>
                    <a:pt x="12514" y="0"/>
                  </a:lnTo>
                  <a:cubicBezTo>
                    <a:pt x="12487" y="0"/>
                    <a:pt x="12460" y="27"/>
                    <a:pt x="12442" y="80"/>
                  </a:cubicBezTo>
                  <a:cubicBezTo>
                    <a:pt x="12424" y="134"/>
                    <a:pt x="12415" y="214"/>
                    <a:pt x="12415" y="294"/>
                  </a:cubicBezTo>
                  <a:lnTo>
                    <a:pt x="12415" y="17510"/>
                  </a:lnTo>
                  <a:cubicBezTo>
                    <a:pt x="12110" y="17510"/>
                    <a:pt x="11112" y="17483"/>
                    <a:pt x="10798" y="17483"/>
                  </a:cubicBezTo>
                  <a:lnTo>
                    <a:pt x="10771" y="17483"/>
                  </a:lnTo>
                  <a:cubicBezTo>
                    <a:pt x="10457" y="17483"/>
                    <a:pt x="9459" y="17483"/>
                    <a:pt x="9154" y="17510"/>
                  </a:cubicBezTo>
                  <a:lnTo>
                    <a:pt x="9154" y="294"/>
                  </a:lnTo>
                  <a:cubicBezTo>
                    <a:pt x="9154" y="214"/>
                    <a:pt x="9145" y="134"/>
                    <a:pt x="9127" y="80"/>
                  </a:cubicBezTo>
                  <a:cubicBezTo>
                    <a:pt x="9109" y="27"/>
                    <a:pt x="9082" y="0"/>
                    <a:pt x="9055" y="0"/>
                  </a:cubicBezTo>
                  <a:lnTo>
                    <a:pt x="8507" y="0"/>
                  </a:lnTo>
                  <a:cubicBezTo>
                    <a:pt x="8480" y="0"/>
                    <a:pt x="8453" y="27"/>
                    <a:pt x="8435" y="80"/>
                  </a:cubicBezTo>
                  <a:cubicBezTo>
                    <a:pt x="8417" y="134"/>
                    <a:pt x="8408" y="214"/>
                    <a:pt x="8408" y="294"/>
                  </a:cubicBezTo>
                  <a:lnTo>
                    <a:pt x="8408" y="2139"/>
                  </a:lnTo>
                  <a:cubicBezTo>
                    <a:pt x="7761" y="5293"/>
                    <a:pt x="5533" y="15478"/>
                    <a:pt x="91" y="19649"/>
                  </a:cubicBezTo>
                  <a:cubicBezTo>
                    <a:pt x="-8" y="19729"/>
                    <a:pt x="-17" y="20130"/>
                    <a:pt x="19" y="20718"/>
                  </a:cubicBezTo>
                  <a:cubicBezTo>
                    <a:pt x="55" y="21359"/>
                    <a:pt x="118" y="21600"/>
                    <a:pt x="280" y="21520"/>
                  </a:cubicBezTo>
                  <a:cubicBezTo>
                    <a:pt x="1996" y="20798"/>
                    <a:pt x="3523" y="20237"/>
                    <a:pt x="5239" y="19862"/>
                  </a:cubicBezTo>
                  <a:cubicBezTo>
                    <a:pt x="5239" y="19862"/>
                    <a:pt x="5239" y="19889"/>
                    <a:pt x="5248" y="19889"/>
                  </a:cubicBezTo>
                  <a:cubicBezTo>
                    <a:pt x="5257" y="19889"/>
                    <a:pt x="5266" y="19862"/>
                    <a:pt x="5275" y="19862"/>
                  </a:cubicBezTo>
                  <a:cubicBezTo>
                    <a:pt x="6174" y="19675"/>
                    <a:pt x="7306" y="19542"/>
                    <a:pt x="8411" y="19461"/>
                  </a:cubicBezTo>
                  <a:lnTo>
                    <a:pt x="8411" y="21226"/>
                  </a:lnTo>
                  <a:cubicBezTo>
                    <a:pt x="8411" y="21306"/>
                    <a:pt x="8420" y="21386"/>
                    <a:pt x="8438" y="21440"/>
                  </a:cubicBezTo>
                  <a:cubicBezTo>
                    <a:pt x="8456" y="21493"/>
                    <a:pt x="8483" y="21520"/>
                    <a:pt x="8510" y="21520"/>
                  </a:cubicBezTo>
                  <a:lnTo>
                    <a:pt x="9058" y="21520"/>
                  </a:lnTo>
                  <a:cubicBezTo>
                    <a:pt x="9085" y="21520"/>
                    <a:pt x="9112" y="21493"/>
                    <a:pt x="9130" y="21440"/>
                  </a:cubicBezTo>
                  <a:cubicBezTo>
                    <a:pt x="9148" y="21386"/>
                    <a:pt x="9157" y="21306"/>
                    <a:pt x="9157" y="21226"/>
                  </a:cubicBezTo>
                  <a:lnTo>
                    <a:pt x="9157" y="19408"/>
                  </a:lnTo>
                  <a:cubicBezTo>
                    <a:pt x="9741" y="19381"/>
                    <a:pt x="10298" y="19354"/>
                    <a:pt x="10783" y="19354"/>
                  </a:cubicBezTo>
                  <a:cubicBezTo>
                    <a:pt x="11268" y="19354"/>
                    <a:pt x="11825" y="19381"/>
                    <a:pt x="12409" y="19408"/>
                  </a:cubicBezTo>
                  <a:lnTo>
                    <a:pt x="12409" y="21226"/>
                  </a:lnTo>
                  <a:cubicBezTo>
                    <a:pt x="12409" y="21306"/>
                    <a:pt x="12418" y="21386"/>
                    <a:pt x="12436" y="21440"/>
                  </a:cubicBezTo>
                  <a:cubicBezTo>
                    <a:pt x="12454" y="21493"/>
                    <a:pt x="12481" y="21520"/>
                    <a:pt x="12508" y="21520"/>
                  </a:cubicBezTo>
                  <a:lnTo>
                    <a:pt x="13056" y="21520"/>
                  </a:lnTo>
                  <a:cubicBezTo>
                    <a:pt x="13083" y="21520"/>
                    <a:pt x="13110" y="21493"/>
                    <a:pt x="13128" y="21440"/>
                  </a:cubicBezTo>
                  <a:cubicBezTo>
                    <a:pt x="13146" y="21386"/>
                    <a:pt x="13155" y="21306"/>
                    <a:pt x="13155" y="21226"/>
                  </a:cubicBezTo>
                  <a:lnTo>
                    <a:pt x="13155" y="19461"/>
                  </a:lnTo>
                  <a:cubicBezTo>
                    <a:pt x="14260" y="19542"/>
                    <a:pt x="15392" y="19675"/>
                    <a:pt x="16291" y="19862"/>
                  </a:cubicBezTo>
                  <a:cubicBezTo>
                    <a:pt x="16300" y="19862"/>
                    <a:pt x="16309" y="19889"/>
                    <a:pt x="16318" y="19889"/>
                  </a:cubicBezTo>
                  <a:cubicBezTo>
                    <a:pt x="16318" y="19889"/>
                    <a:pt x="16318" y="19862"/>
                    <a:pt x="16327" y="19862"/>
                  </a:cubicBezTo>
                  <a:cubicBezTo>
                    <a:pt x="18052" y="20210"/>
                    <a:pt x="19579" y="20771"/>
                    <a:pt x="21295" y="21520"/>
                  </a:cubicBezTo>
                  <a:cubicBezTo>
                    <a:pt x="21448" y="21573"/>
                    <a:pt x="21520" y="21359"/>
                    <a:pt x="21556" y="20718"/>
                  </a:cubicBezTo>
                  <a:cubicBezTo>
                    <a:pt x="21583" y="20156"/>
                    <a:pt x="21574" y="19729"/>
                    <a:pt x="21475" y="19649"/>
                  </a:cubicBezTo>
                  <a:close/>
                  <a:moveTo>
                    <a:pt x="8408" y="17563"/>
                  </a:moveTo>
                  <a:cubicBezTo>
                    <a:pt x="7833" y="17617"/>
                    <a:pt x="7258" y="17670"/>
                    <a:pt x="6683" y="17750"/>
                  </a:cubicBezTo>
                  <a:cubicBezTo>
                    <a:pt x="7303" y="16628"/>
                    <a:pt x="7860" y="15318"/>
                    <a:pt x="8408" y="13553"/>
                  </a:cubicBezTo>
                  <a:lnTo>
                    <a:pt x="8408" y="17563"/>
                  </a:lnTo>
                  <a:close/>
                  <a:moveTo>
                    <a:pt x="8408" y="10533"/>
                  </a:moveTo>
                  <a:cubicBezTo>
                    <a:pt x="7402" y="14329"/>
                    <a:pt x="6440" y="16200"/>
                    <a:pt x="5075" y="18018"/>
                  </a:cubicBezTo>
                  <a:cubicBezTo>
                    <a:pt x="4347" y="18178"/>
                    <a:pt x="3610" y="18365"/>
                    <a:pt x="2873" y="18606"/>
                  </a:cubicBezTo>
                  <a:cubicBezTo>
                    <a:pt x="5847" y="14596"/>
                    <a:pt x="7545" y="9116"/>
                    <a:pt x="8408" y="5614"/>
                  </a:cubicBezTo>
                  <a:lnTo>
                    <a:pt x="8408" y="10533"/>
                  </a:lnTo>
                  <a:close/>
                  <a:moveTo>
                    <a:pt x="13161" y="17563"/>
                  </a:moveTo>
                  <a:lnTo>
                    <a:pt x="13161" y="13553"/>
                  </a:lnTo>
                  <a:cubicBezTo>
                    <a:pt x="13709" y="15318"/>
                    <a:pt x="14257" y="16628"/>
                    <a:pt x="14886" y="17750"/>
                  </a:cubicBezTo>
                  <a:cubicBezTo>
                    <a:pt x="14311" y="17670"/>
                    <a:pt x="13736" y="17617"/>
                    <a:pt x="13161" y="17563"/>
                  </a:cubicBezTo>
                  <a:close/>
                  <a:moveTo>
                    <a:pt x="16494" y="18045"/>
                  </a:moveTo>
                  <a:cubicBezTo>
                    <a:pt x="15138" y="16227"/>
                    <a:pt x="14167" y="14355"/>
                    <a:pt x="13161" y="10559"/>
                  </a:cubicBezTo>
                  <a:lnTo>
                    <a:pt x="13161" y="5614"/>
                  </a:lnTo>
                  <a:cubicBezTo>
                    <a:pt x="14033" y="9116"/>
                    <a:pt x="15722" y="14596"/>
                    <a:pt x="18696" y="18606"/>
                  </a:cubicBezTo>
                  <a:cubicBezTo>
                    <a:pt x="17959" y="18392"/>
                    <a:pt x="17222" y="18178"/>
                    <a:pt x="16494" y="18045"/>
                  </a:cubicBezTo>
                  <a:close/>
                </a:path>
              </a:pathLst>
            </a:custGeom>
            <a:solidFill>
              <a:srgbClr val="FFFFFF"/>
            </a:solidFill>
            <a:ln w="12700" cap="flat">
              <a:noFill/>
              <a:miter lim="400000"/>
            </a:ln>
            <a:effectLst/>
          </p:spPr>
          <p:txBody>
            <a:bodyPr wrap="square" lIns="45719" tIns="45719" rIns="45719" bIns="45719" numCol="1" anchor="ctr">
              <a:noAutofit/>
            </a:bodyPr>
            <a:lstStyle/>
            <a:p>
              <a:pPr>
                <a:defRPr>
                  <a:solidFill>
                    <a:srgbClr val="FFFFFF"/>
                  </a:solidFill>
                </a:defRPr>
              </a:pPr>
              <a:endParaRPr/>
            </a:p>
          </p:txBody>
        </p:sp>
      </p:grpSp>
    </p:spTree>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tx">
  <p:cSld name="Blank with Subheader - Strategy &amp; Advisory">
    <p:spTree>
      <p:nvGrpSpPr>
        <p:cNvPr id="1" name=""/>
        <p:cNvGrpSpPr/>
        <p:nvPr/>
      </p:nvGrpSpPr>
      <p:grpSpPr>
        <a:xfrm>
          <a:off x="0" y="0"/>
          <a:ext cx="0" cy="0"/>
          <a:chOff x="0" y="0"/>
          <a:chExt cx="0" cy="0"/>
        </a:xfrm>
      </p:grpSpPr>
      <p:sp>
        <p:nvSpPr>
          <p:cNvPr id="390" name="Body Level One…"/>
          <p:cNvSpPr txBox="1">
            <a:spLocks noGrp="1"/>
          </p:cNvSpPr>
          <p:nvPr>
            <p:ph type="body" sz="quarter" idx="1" hasCustomPrompt="1"/>
          </p:nvPr>
        </p:nvSpPr>
        <p:spPr>
          <a:xfrm>
            <a:off x="1101865" y="358537"/>
            <a:ext cx="3368536" cy="273051"/>
          </a:xfrm>
          <a:prstGeom prst="rect">
            <a:avLst/>
          </a:prstGeom>
        </p:spPr>
        <p:txBody>
          <a:bodyPr/>
          <a:lstStyle>
            <a:lvl1pPr>
              <a:lnSpc>
                <a:spcPct val="90000"/>
              </a:lnSpc>
              <a:spcBef>
                <a:spcPts val="1000"/>
              </a:spcBef>
              <a:defRPr sz="900" cap="all" spc="100">
                <a:solidFill>
                  <a:srgbClr val="242834"/>
                </a:solidFill>
                <a:latin typeface="Avenir Next Demi Bold"/>
                <a:ea typeface="Avenir Next Demi Bold"/>
                <a:cs typeface="Avenir Next Demi Bold"/>
                <a:sym typeface="Avenir Next Demi Bold"/>
              </a:defRPr>
            </a:lvl1pPr>
            <a:lvl2pPr marL="229393" indent="-115093">
              <a:lnSpc>
                <a:spcPct val="90000"/>
              </a:lnSpc>
              <a:spcBef>
                <a:spcPts val="1000"/>
              </a:spcBef>
              <a:defRPr sz="900" cap="all" spc="100">
                <a:solidFill>
                  <a:srgbClr val="242834"/>
                </a:solidFill>
                <a:latin typeface="Avenir Next Demi Bold"/>
                <a:ea typeface="Avenir Next Demi Bold"/>
                <a:cs typeface="Avenir Next Demi Bold"/>
                <a:sym typeface="Avenir Next Demi Bold"/>
              </a:defRPr>
            </a:lvl2pPr>
            <a:lvl3pPr marL="457200" indent="-114300">
              <a:lnSpc>
                <a:spcPct val="90000"/>
              </a:lnSpc>
              <a:spcBef>
                <a:spcPts val="1000"/>
              </a:spcBef>
              <a:defRPr sz="900" cap="all" spc="100">
                <a:solidFill>
                  <a:srgbClr val="242834"/>
                </a:solidFill>
                <a:latin typeface="Avenir Next Demi Bold"/>
                <a:ea typeface="Avenir Next Demi Bold"/>
                <a:cs typeface="Avenir Next Demi Bold"/>
                <a:sym typeface="Avenir Next Demi Bold"/>
              </a:defRPr>
            </a:lvl3pPr>
            <a:lvl4pPr marL="685800" indent="-114300">
              <a:lnSpc>
                <a:spcPct val="90000"/>
              </a:lnSpc>
              <a:spcBef>
                <a:spcPts val="1000"/>
              </a:spcBef>
              <a:defRPr sz="900" cap="all" spc="100">
                <a:solidFill>
                  <a:srgbClr val="242834"/>
                </a:solidFill>
                <a:latin typeface="Avenir Next Demi Bold"/>
                <a:ea typeface="Avenir Next Demi Bold"/>
                <a:cs typeface="Avenir Next Demi Bold"/>
                <a:sym typeface="Avenir Next Demi Bold"/>
              </a:defRPr>
            </a:lvl4pPr>
            <a:lvl5pPr marL="914400" indent="-114300">
              <a:lnSpc>
                <a:spcPct val="90000"/>
              </a:lnSpc>
              <a:spcBef>
                <a:spcPts val="1000"/>
              </a:spcBef>
              <a:defRPr sz="900" cap="all" spc="100">
                <a:solidFill>
                  <a:srgbClr val="242834"/>
                </a:solidFill>
                <a:latin typeface="Avenir Next Demi Bold"/>
                <a:ea typeface="Avenir Next Demi Bold"/>
                <a:cs typeface="Avenir Next Demi Bold"/>
                <a:sym typeface="Avenir Next Demi Bold"/>
              </a:defRPr>
            </a:lvl5pPr>
          </a:lstStyle>
          <a:p>
            <a:r>
              <a:t>SUBHEADER</a:t>
            </a:r>
          </a:p>
          <a:p>
            <a:pPr lvl="1"/>
            <a:endParaRPr/>
          </a:p>
          <a:p>
            <a:pPr lvl="2"/>
            <a:endParaRPr/>
          </a:p>
          <a:p>
            <a:pPr lvl="3"/>
            <a:endParaRPr/>
          </a:p>
          <a:p>
            <a:pPr lvl="4"/>
            <a:endParaRPr/>
          </a:p>
        </p:txBody>
      </p:sp>
      <p:sp>
        <p:nvSpPr>
          <p:cNvPr id="391" name="Slide Number"/>
          <p:cNvSpPr txBox="1">
            <a:spLocks noGrp="1"/>
          </p:cNvSpPr>
          <p:nvPr>
            <p:ph type="sldNum" sz="quarter" idx="2"/>
          </p:nvPr>
        </p:nvSpPr>
        <p:spPr>
          <a:prstGeom prst="rect">
            <a:avLst/>
          </a:prstGeom>
        </p:spPr>
        <p:txBody>
          <a:bodyPr/>
          <a:lstStyle/>
          <a:p>
            <a:fld id="{86CB4B4D-7CA3-9044-876B-883B54F8677D}" type="slidenum">
              <a:t>‹#›</a:t>
            </a:fld>
            <a:endParaRPr/>
          </a:p>
        </p:txBody>
      </p:sp>
      <p:grpSp>
        <p:nvGrpSpPr>
          <p:cNvPr id="402" name="The Bridge - Left Rail Graphics"/>
          <p:cNvGrpSpPr/>
          <p:nvPr/>
        </p:nvGrpSpPr>
        <p:grpSpPr>
          <a:xfrm>
            <a:off x="139268" y="367791"/>
            <a:ext cx="457032" cy="3535936"/>
            <a:chOff x="0" y="0"/>
            <a:chExt cx="457030" cy="3535934"/>
          </a:xfrm>
        </p:grpSpPr>
        <p:sp>
          <p:nvSpPr>
            <p:cNvPr id="392" name="E"/>
            <p:cNvSpPr/>
            <p:nvPr/>
          </p:nvSpPr>
          <p:spPr>
            <a:xfrm>
              <a:off x="165660" y="3416808"/>
              <a:ext cx="125145" cy="119127"/>
            </a:xfrm>
            <a:custGeom>
              <a:avLst/>
              <a:gdLst/>
              <a:ahLst/>
              <a:cxnLst>
                <a:cxn ang="0">
                  <a:pos x="wd2" y="hd2"/>
                </a:cxn>
                <a:cxn ang="5400000">
                  <a:pos x="wd2" y="hd2"/>
                </a:cxn>
                <a:cxn ang="10800000">
                  <a:pos x="wd2" y="hd2"/>
                </a:cxn>
                <a:cxn ang="16200000">
                  <a:pos x="wd2" y="hd2"/>
                </a:cxn>
              </a:cxnLst>
              <a:rect l="0" t="0" r="r" b="b"/>
              <a:pathLst>
                <a:path w="21600" h="21600" extrusionOk="0">
                  <a:moveTo>
                    <a:pt x="679" y="21600"/>
                  </a:moveTo>
                  <a:cubicBezTo>
                    <a:pt x="493" y="21600"/>
                    <a:pt x="307" y="21531"/>
                    <a:pt x="186" y="21404"/>
                  </a:cubicBezTo>
                  <a:cubicBezTo>
                    <a:pt x="66" y="21278"/>
                    <a:pt x="0" y="21082"/>
                    <a:pt x="0" y="20886"/>
                  </a:cubicBezTo>
                  <a:lnTo>
                    <a:pt x="0" y="714"/>
                  </a:lnTo>
                  <a:cubicBezTo>
                    <a:pt x="0" y="518"/>
                    <a:pt x="66" y="322"/>
                    <a:pt x="186" y="196"/>
                  </a:cubicBezTo>
                  <a:cubicBezTo>
                    <a:pt x="307" y="69"/>
                    <a:pt x="493" y="0"/>
                    <a:pt x="679" y="0"/>
                  </a:cubicBezTo>
                  <a:lnTo>
                    <a:pt x="20921" y="0"/>
                  </a:lnTo>
                  <a:cubicBezTo>
                    <a:pt x="21107" y="0"/>
                    <a:pt x="21293" y="69"/>
                    <a:pt x="21414" y="196"/>
                  </a:cubicBezTo>
                  <a:cubicBezTo>
                    <a:pt x="21534" y="322"/>
                    <a:pt x="21600" y="518"/>
                    <a:pt x="21600" y="714"/>
                  </a:cubicBezTo>
                  <a:lnTo>
                    <a:pt x="21600" y="20886"/>
                  </a:lnTo>
                  <a:cubicBezTo>
                    <a:pt x="21600" y="21082"/>
                    <a:pt x="21534" y="21278"/>
                    <a:pt x="21414" y="21404"/>
                  </a:cubicBezTo>
                  <a:cubicBezTo>
                    <a:pt x="21293" y="21531"/>
                    <a:pt x="21107" y="21600"/>
                    <a:pt x="20921" y="21600"/>
                  </a:cubicBezTo>
                  <a:lnTo>
                    <a:pt x="17525" y="21600"/>
                  </a:lnTo>
                  <a:cubicBezTo>
                    <a:pt x="17339" y="21600"/>
                    <a:pt x="17153" y="21531"/>
                    <a:pt x="17032" y="21404"/>
                  </a:cubicBezTo>
                  <a:cubicBezTo>
                    <a:pt x="16912" y="21278"/>
                    <a:pt x="16846" y="21082"/>
                    <a:pt x="16846" y="20886"/>
                  </a:cubicBezTo>
                  <a:lnTo>
                    <a:pt x="16846" y="6091"/>
                  </a:lnTo>
                  <a:cubicBezTo>
                    <a:pt x="16846" y="5895"/>
                    <a:pt x="16781" y="5699"/>
                    <a:pt x="16660" y="5573"/>
                  </a:cubicBezTo>
                  <a:cubicBezTo>
                    <a:pt x="16540" y="5446"/>
                    <a:pt x="16353" y="5377"/>
                    <a:pt x="16167" y="5377"/>
                  </a:cubicBezTo>
                  <a:lnTo>
                    <a:pt x="13757" y="5377"/>
                  </a:lnTo>
                  <a:cubicBezTo>
                    <a:pt x="13571" y="5377"/>
                    <a:pt x="13385" y="5446"/>
                    <a:pt x="13265" y="5573"/>
                  </a:cubicBezTo>
                  <a:cubicBezTo>
                    <a:pt x="13144" y="5699"/>
                    <a:pt x="13078" y="5895"/>
                    <a:pt x="13078" y="6091"/>
                  </a:cubicBezTo>
                  <a:lnTo>
                    <a:pt x="13078" y="15567"/>
                  </a:lnTo>
                  <a:cubicBezTo>
                    <a:pt x="13078" y="15762"/>
                    <a:pt x="13013" y="15958"/>
                    <a:pt x="12892" y="16085"/>
                  </a:cubicBezTo>
                  <a:cubicBezTo>
                    <a:pt x="12772" y="16212"/>
                    <a:pt x="12585" y="16281"/>
                    <a:pt x="12399" y="16281"/>
                  </a:cubicBezTo>
                  <a:lnTo>
                    <a:pt x="9310" y="16281"/>
                  </a:lnTo>
                  <a:cubicBezTo>
                    <a:pt x="9124" y="16281"/>
                    <a:pt x="8938" y="16212"/>
                    <a:pt x="8817" y="16085"/>
                  </a:cubicBezTo>
                  <a:cubicBezTo>
                    <a:pt x="8697" y="15958"/>
                    <a:pt x="8631" y="15762"/>
                    <a:pt x="8631" y="15567"/>
                  </a:cubicBezTo>
                  <a:lnTo>
                    <a:pt x="8631" y="6091"/>
                  </a:lnTo>
                  <a:cubicBezTo>
                    <a:pt x="8631" y="5895"/>
                    <a:pt x="8566" y="5699"/>
                    <a:pt x="8445" y="5573"/>
                  </a:cubicBezTo>
                  <a:cubicBezTo>
                    <a:pt x="8325" y="5446"/>
                    <a:pt x="8138" y="5377"/>
                    <a:pt x="7952" y="5377"/>
                  </a:cubicBezTo>
                  <a:lnTo>
                    <a:pt x="5542" y="5377"/>
                  </a:lnTo>
                  <a:cubicBezTo>
                    <a:pt x="5356" y="5377"/>
                    <a:pt x="5170" y="5446"/>
                    <a:pt x="5049" y="5573"/>
                  </a:cubicBezTo>
                  <a:cubicBezTo>
                    <a:pt x="4929" y="5699"/>
                    <a:pt x="4863" y="5895"/>
                    <a:pt x="4863" y="6091"/>
                  </a:cubicBezTo>
                  <a:lnTo>
                    <a:pt x="4863" y="20817"/>
                  </a:lnTo>
                  <a:cubicBezTo>
                    <a:pt x="4863" y="21013"/>
                    <a:pt x="4798" y="21209"/>
                    <a:pt x="4677" y="21335"/>
                  </a:cubicBezTo>
                  <a:cubicBezTo>
                    <a:pt x="4557" y="21462"/>
                    <a:pt x="4370" y="21531"/>
                    <a:pt x="4184" y="21531"/>
                  </a:cubicBezTo>
                  <a:lnTo>
                    <a:pt x="668" y="21600"/>
                  </a:lnTo>
                  <a:close/>
                </a:path>
              </a:pathLst>
            </a:custGeom>
            <a:solidFill>
              <a:schemeClr val="accent5"/>
            </a:solidFill>
            <a:ln w="12700" cap="flat">
              <a:noFill/>
              <a:miter lim="400000"/>
            </a:ln>
            <a:effectLst/>
          </p:spPr>
          <p:txBody>
            <a:bodyPr wrap="square" lIns="45719" tIns="45719" rIns="45719" bIns="45719" numCol="1" anchor="ctr">
              <a:noAutofit/>
            </a:bodyPr>
            <a:lstStyle/>
            <a:p>
              <a:endParaRPr/>
            </a:p>
          </p:txBody>
        </p:sp>
        <p:sp>
          <p:nvSpPr>
            <p:cNvPr id="393" name="G"/>
            <p:cNvSpPr/>
            <p:nvPr/>
          </p:nvSpPr>
          <p:spPr>
            <a:xfrm>
              <a:off x="165533" y="3246818"/>
              <a:ext cx="126541" cy="130621"/>
            </a:xfrm>
            <a:custGeom>
              <a:avLst/>
              <a:gdLst/>
              <a:ahLst/>
              <a:cxnLst>
                <a:cxn ang="0">
                  <a:pos x="wd2" y="hd2"/>
                </a:cxn>
                <a:cxn ang="5400000">
                  <a:pos x="wd2" y="hd2"/>
                </a:cxn>
                <a:cxn ang="10800000">
                  <a:pos x="wd2" y="hd2"/>
                </a:cxn>
                <a:cxn ang="16200000">
                  <a:pos x="wd2" y="hd2"/>
                </a:cxn>
              </a:cxnLst>
              <a:rect l="0" t="0" r="r" b="b"/>
              <a:pathLst>
                <a:path w="21600" h="21600" extrusionOk="0">
                  <a:moveTo>
                    <a:pt x="21568" y="11372"/>
                  </a:moveTo>
                  <a:cubicBezTo>
                    <a:pt x="21568" y="13262"/>
                    <a:pt x="21145" y="15037"/>
                    <a:pt x="20289" y="16812"/>
                  </a:cubicBezTo>
                  <a:cubicBezTo>
                    <a:pt x="19553" y="18292"/>
                    <a:pt x="18578" y="19531"/>
                    <a:pt x="17364" y="20476"/>
                  </a:cubicBezTo>
                  <a:cubicBezTo>
                    <a:pt x="17245" y="20592"/>
                    <a:pt x="17061" y="20655"/>
                    <a:pt x="16942" y="20655"/>
                  </a:cubicBezTo>
                  <a:cubicBezTo>
                    <a:pt x="16693" y="20655"/>
                    <a:pt x="16520" y="20539"/>
                    <a:pt x="16390" y="20361"/>
                  </a:cubicBezTo>
                  <a:lnTo>
                    <a:pt x="14375" y="17463"/>
                  </a:lnTo>
                  <a:cubicBezTo>
                    <a:pt x="14256" y="17347"/>
                    <a:pt x="14256" y="17169"/>
                    <a:pt x="14256" y="17053"/>
                  </a:cubicBezTo>
                  <a:cubicBezTo>
                    <a:pt x="14256" y="16875"/>
                    <a:pt x="14321" y="16696"/>
                    <a:pt x="14505" y="16581"/>
                  </a:cubicBezTo>
                  <a:cubicBezTo>
                    <a:pt x="15241" y="15930"/>
                    <a:pt x="15848" y="15163"/>
                    <a:pt x="16216" y="14270"/>
                  </a:cubicBezTo>
                  <a:cubicBezTo>
                    <a:pt x="16639" y="13378"/>
                    <a:pt x="16823" y="12433"/>
                    <a:pt x="16823" y="11435"/>
                  </a:cubicBezTo>
                  <a:cubicBezTo>
                    <a:pt x="16823" y="9661"/>
                    <a:pt x="16216" y="8065"/>
                    <a:pt x="15057" y="6762"/>
                  </a:cubicBezTo>
                  <a:cubicBezTo>
                    <a:pt x="13898" y="5460"/>
                    <a:pt x="12490" y="4809"/>
                    <a:pt x="10843" y="4809"/>
                  </a:cubicBezTo>
                  <a:cubicBezTo>
                    <a:pt x="9197" y="4809"/>
                    <a:pt x="7734" y="5460"/>
                    <a:pt x="6575" y="6762"/>
                  </a:cubicBezTo>
                  <a:cubicBezTo>
                    <a:pt x="5416" y="8065"/>
                    <a:pt x="4810" y="9598"/>
                    <a:pt x="4810" y="11498"/>
                  </a:cubicBezTo>
                  <a:cubicBezTo>
                    <a:pt x="4810" y="12506"/>
                    <a:pt x="5059" y="13514"/>
                    <a:pt x="5481" y="14396"/>
                  </a:cubicBezTo>
                  <a:cubicBezTo>
                    <a:pt x="5904" y="15279"/>
                    <a:pt x="6521" y="16108"/>
                    <a:pt x="7312" y="16759"/>
                  </a:cubicBezTo>
                  <a:cubicBezTo>
                    <a:pt x="7377" y="16822"/>
                    <a:pt x="7496" y="16875"/>
                    <a:pt x="7680" y="16875"/>
                  </a:cubicBezTo>
                  <a:lnTo>
                    <a:pt x="7799" y="16875"/>
                  </a:lnTo>
                  <a:cubicBezTo>
                    <a:pt x="7919" y="16875"/>
                    <a:pt x="7984" y="16812"/>
                    <a:pt x="8049" y="16696"/>
                  </a:cubicBezTo>
                  <a:cubicBezTo>
                    <a:pt x="8114" y="16581"/>
                    <a:pt x="8114" y="16402"/>
                    <a:pt x="8114" y="16224"/>
                  </a:cubicBezTo>
                  <a:lnTo>
                    <a:pt x="8114" y="11488"/>
                  </a:lnTo>
                  <a:cubicBezTo>
                    <a:pt x="8114" y="11309"/>
                    <a:pt x="8179" y="11131"/>
                    <a:pt x="8298" y="11015"/>
                  </a:cubicBezTo>
                  <a:cubicBezTo>
                    <a:pt x="8417" y="10900"/>
                    <a:pt x="8601" y="10837"/>
                    <a:pt x="8785" y="10837"/>
                  </a:cubicBezTo>
                  <a:lnTo>
                    <a:pt x="11472" y="10837"/>
                  </a:lnTo>
                  <a:cubicBezTo>
                    <a:pt x="11656" y="10837"/>
                    <a:pt x="11840" y="10900"/>
                    <a:pt x="11959" y="11015"/>
                  </a:cubicBezTo>
                  <a:cubicBezTo>
                    <a:pt x="12078" y="11131"/>
                    <a:pt x="12143" y="11309"/>
                    <a:pt x="12143" y="11488"/>
                  </a:cubicBezTo>
                  <a:lnTo>
                    <a:pt x="12143" y="20949"/>
                  </a:lnTo>
                  <a:cubicBezTo>
                    <a:pt x="12143" y="21127"/>
                    <a:pt x="12078" y="21306"/>
                    <a:pt x="11959" y="21421"/>
                  </a:cubicBezTo>
                  <a:cubicBezTo>
                    <a:pt x="11840" y="21537"/>
                    <a:pt x="11656" y="21600"/>
                    <a:pt x="11472" y="21600"/>
                  </a:cubicBezTo>
                  <a:lnTo>
                    <a:pt x="5860" y="21600"/>
                  </a:lnTo>
                  <a:cubicBezTo>
                    <a:pt x="5741" y="21600"/>
                    <a:pt x="5676" y="21600"/>
                    <a:pt x="5557" y="21537"/>
                  </a:cubicBezTo>
                  <a:cubicBezTo>
                    <a:pt x="3726" y="20350"/>
                    <a:pt x="2383" y="18933"/>
                    <a:pt x="1408" y="17158"/>
                  </a:cubicBezTo>
                  <a:cubicBezTo>
                    <a:pt x="433" y="15447"/>
                    <a:pt x="0" y="13546"/>
                    <a:pt x="0" y="11477"/>
                  </a:cubicBezTo>
                  <a:cubicBezTo>
                    <a:pt x="0" y="8285"/>
                    <a:pt x="1040" y="5618"/>
                    <a:pt x="3109" y="3371"/>
                  </a:cubicBezTo>
                  <a:cubicBezTo>
                    <a:pt x="5243" y="1124"/>
                    <a:pt x="7810" y="0"/>
                    <a:pt x="10800" y="0"/>
                  </a:cubicBezTo>
                  <a:cubicBezTo>
                    <a:pt x="13790" y="0"/>
                    <a:pt x="16411" y="1124"/>
                    <a:pt x="18491" y="3434"/>
                  </a:cubicBezTo>
                  <a:cubicBezTo>
                    <a:pt x="20571" y="5502"/>
                    <a:pt x="21600" y="8222"/>
                    <a:pt x="21600" y="11362"/>
                  </a:cubicBezTo>
                  <a:close/>
                </a:path>
              </a:pathLst>
            </a:custGeom>
            <a:solidFill>
              <a:schemeClr val="accent5"/>
            </a:solidFill>
            <a:ln w="12700" cap="flat">
              <a:noFill/>
              <a:miter lim="400000"/>
            </a:ln>
            <a:effectLst/>
          </p:spPr>
          <p:txBody>
            <a:bodyPr wrap="square" lIns="45719" tIns="45719" rIns="45719" bIns="45719" numCol="1" anchor="ctr">
              <a:noAutofit/>
            </a:bodyPr>
            <a:lstStyle/>
            <a:p>
              <a:endParaRPr/>
            </a:p>
          </p:txBody>
        </p:sp>
        <p:sp>
          <p:nvSpPr>
            <p:cNvPr id="394" name="D"/>
            <p:cNvSpPr/>
            <p:nvPr/>
          </p:nvSpPr>
          <p:spPr>
            <a:xfrm>
              <a:off x="165660" y="3086989"/>
              <a:ext cx="125145" cy="126683"/>
            </a:xfrm>
            <a:custGeom>
              <a:avLst/>
              <a:gdLst/>
              <a:ahLst/>
              <a:cxnLst>
                <a:cxn ang="0">
                  <a:pos x="wd2" y="hd2"/>
                </a:cxn>
                <a:cxn ang="5400000">
                  <a:pos x="wd2" y="hd2"/>
                </a:cxn>
                <a:cxn ang="10800000">
                  <a:pos x="wd2" y="hd2"/>
                </a:cxn>
                <a:cxn ang="16200000">
                  <a:pos x="wd2" y="hd2"/>
                </a:cxn>
              </a:cxnLst>
              <a:rect l="0" t="0" r="r" b="b"/>
              <a:pathLst>
                <a:path w="21600" h="21600" extrusionOk="0">
                  <a:moveTo>
                    <a:pt x="0" y="671"/>
                  </a:moveTo>
                  <a:cubicBezTo>
                    <a:pt x="0" y="487"/>
                    <a:pt x="66" y="303"/>
                    <a:pt x="186" y="184"/>
                  </a:cubicBezTo>
                  <a:cubicBezTo>
                    <a:pt x="307" y="65"/>
                    <a:pt x="493" y="0"/>
                    <a:pt x="679" y="0"/>
                  </a:cubicBezTo>
                  <a:lnTo>
                    <a:pt x="20921" y="0"/>
                  </a:lnTo>
                  <a:cubicBezTo>
                    <a:pt x="21107" y="0"/>
                    <a:pt x="21293" y="65"/>
                    <a:pt x="21414" y="184"/>
                  </a:cubicBezTo>
                  <a:cubicBezTo>
                    <a:pt x="21534" y="303"/>
                    <a:pt x="21600" y="487"/>
                    <a:pt x="21600" y="671"/>
                  </a:cubicBezTo>
                  <a:lnTo>
                    <a:pt x="21600" y="10740"/>
                  </a:lnTo>
                  <a:cubicBezTo>
                    <a:pt x="21600" y="13729"/>
                    <a:pt x="20548" y="16295"/>
                    <a:pt x="18456" y="18428"/>
                  </a:cubicBezTo>
                  <a:cubicBezTo>
                    <a:pt x="16364" y="20561"/>
                    <a:pt x="13768" y="21600"/>
                    <a:pt x="10800" y="21600"/>
                  </a:cubicBezTo>
                  <a:cubicBezTo>
                    <a:pt x="7832" y="21600"/>
                    <a:pt x="5312" y="20561"/>
                    <a:pt x="3144" y="18428"/>
                  </a:cubicBezTo>
                  <a:cubicBezTo>
                    <a:pt x="1041" y="16295"/>
                    <a:pt x="0" y="13794"/>
                    <a:pt x="0" y="10740"/>
                  </a:cubicBezTo>
                  <a:cubicBezTo>
                    <a:pt x="0" y="10740"/>
                    <a:pt x="0" y="671"/>
                    <a:pt x="0" y="671"/>
                  </a:cubicBezTo>
                  <a:close/>
                  <a:moveTo>
                    <a:pt x="4940" y="5067"/>
                  </a:moveTo>
                  <a:cubicBezTo>
                    <a:pt x="4819" y="5067"/>
                    <a:pt x="4819" y="5316"/>
                    <a:pt x="4819" y="5738"/>
                  </a:cubicBezTo>
                  <a:lnTo>
                    <a:pt x="4819" y="10740"/>
                  </a:lnTo>
                  <a:cubicBezTo>
                    <a:pt x="4819" y="12321"/>
                    <a:pt x="5378" y="13729"/>
                    <a:pt x="6605" y="14822"/>
                  </a:cubicBezTo>
                  <a:cubicBezTo>
                    <a:pt x="7777" y="15981"/>
                    <a:pt x="9201" y="16533"/>
                    <a:pt x="10866" y="16533"/>
                  </a:cubicBezTo>
                  <a:cubicBezTo>
                    <a:pt x="12531" y="16533"/>
                    <a:pt x="13889" y="15981"/>
                    <a:pt x="15061" y="14822"/>
                  </a:cubicBezTo>
                  <a:cubicBezTo>
                    <a:pt x="16233" y="13729"/>
                    <a:pt x="16846" y="12321"/>
                    <a:pt x="16846" y="10740"/>
                  </a:cubicBezTo>
                  <a:lnTo>
                    <a:pt x="16846" y="5738"/>
                  </a:lnTo>
                  <a:cubicBezTo>
                    <a:pt x="16846" y="5554"/>
                    <a:pt x="16781" y="5370"/>
                    <a:pt x="16660" y="5251"/>
                  </a:cubicBezTo>
                  <a:cubicBezTo>
                    <a:pt x="16540" y="5132"/>
                    <a:pt x="16353" y="5067"/>
                    <a:pt x="16167" y="5067"/>
                  </a:cubicBezTo>
                  <a:lnTo>
                    <a:pt x="4940" y="5067"/>
                  </a:lnTo>
                  <a:close/>
                </a:path>
              </a:pathLst>
            </a:custGeom>
            <a:solidFill>
              <a:schemeClr val="accent5"/>
            </a:solidFill>
            <a:ln w="12700" cap="flat">
              <a:noFill/>
              <a:miter lim="400000"/>
            </a:ln>
            <a:effectLst/>
          </p:spPr>
          <p:txBody>
            <a:bodyPr wrap="square" lIns="45719" tIns="45719" rIns="45719" bIns="45719" numCol="1" anchor="ctr">
              <a:noAutofit/>
            </a:bodyPr>
            <a:lstStyle/>
            <a:p>
              <a:endParaRPr/>
            </a:p>
          </p:txBody>
        </p:sp>
        <p:sp>
          <p:nvSpPr>
            <p:cNvPr id="395" name="I"/>
            <p:cNvSpPr/>
            <p:nvPr/>
          </p:nvSpPr>
          <p:spPr>
            <a:xfrm>
              <a:off x="165660" y="3010725"/>
              <a:ext cx="125145" cy="29719"/>
            </a:xfrm>
            <a:custGeom>
              <a:avLst/>
              <a:gdLst/>
              <a:ahLst/>
              <a:cxnLst>
                <a:cxn ang="0">
                  <a:pos x="wd2" y="hd2"/>
                </a:cxn>
                <a:cxn ang="5400000">
                  <a:pos x="wd2" y="hd2"/>
                </a:cxn>
                <a:cxn ang="10800000">
                  <a:pos x="wd2" y="hd2"/>
                </a:cxn>
                <a:cxn ang="16200000">
                  <a:pos x="wd2" y="hd2"/>
                </a:cxn>
              </a:cxnLst>
              <a:rect l="0" t="0" r="r" b="b"/>
              <a:pathLst>
                <a:path w="21600" h="21600" extrusionOk="0">
                  <a:moveTo>
                    <a:pt x="679" y="21600"/>
                  </a:moveTo>
                  <a:cubicBezTo>
                    <a:pt x="493" y="21600"/>
                    <a:pt x="307" y="21323"/>
                    <a:pt x="186" y="20815"/>
                  </a:cubicBezTo>
                  <a:cubicBezTo>
                    <a:pt x="66" y="20308"/>
                    <a:pt x="0" y="19523"/>
                    <a:pt x="0" y="18738"/>
                  </a:cubicBezTo>
                  <a:lnTo>
                    <a:pt x="0" y="2862"/>
                  </a:lnTo>
                  <a:cubicBezTo>
                    <a:pt x="0" y="2077"/>
                    <a:pt x="66" y="1292"/>
                    <a:pt x="186" y="785"/>
                  </a:cubicBezTo>
                  <a:cubicBezTo>
                    <a:pt x="307" y="277"/>
                    <a:pt x="493" y="0"/>
                    <a:pt x="679" y="0"/>
                  </a:cubicBezTo>
                  <a:lnTo>
                    <a:pt x="20921" y="0"/>
                  </a:lnTo>
                  <a:cubicBezTo>
                    <a:pt x="21107" y="0"/>
                    <a:pt x="21293" y="277"/>
                    <a:pt x="21414" y="785"/>
                  </a:cubicBezTo>
                  <a:cubicBezTo>
                    <a:pt x="21534" y="1292"/>
                    <a:pt x="21600" y="2077"/>
                    <a:pt x="21600" y="2862"/>
                  </a:cubicBezTo>
                  <a:lnTo>
                    <a:pt x="21600" y="18738"/>
                  </a:lnTo>
                  <a:cubicBezTo>
                    <a:pt x="21600" y="19523"/>
                    <a:pt x="21534" y="20308"/>
                    <a:pt x="21414" y="20815"/>
                  </a:cubicBezTo>
                  <a:cubicBezTo>
                    <a:pt x="21293" y="21323"/>
                    <a:pt x="21107" y="21600"/>
                    <a:pt x="20921" y="21600"/>
                  </a:cubicBezTo>
                  <a:lnTo>
                    <a:pt x="679" y="21600"/>
                  </a:lnTo>
                  <a:close/>
                </a:path>
              </a:pathLst>
            </a:custGeom>
            <a:solidFill>
              <a:schemeClr val="accent5"/>
            </a:solidFill>
            <a:ln w="12700" cap="flat">
              <a:noFill/>
              <a:miter lim="400000"/>
            </a:ln>
            <a:effectLst/>
          </p:spPr>
          <p:txBody>
            <a:bodyPr wrap="square" lIns="45719" tIns="45719" rIns="45719" bIns="45719" numCol="1" anchor="ctr">
              <a:noAutofit/>
            </a:bodyPr>
            <a:lstStyle/>
            <a:p>
              <a:endParaRPr/>
            </a:p>
          </p:txBody>
        </p:sp>
        <p:sp>
          <p:nvSpPr>
            <p:cNvPr id="396" name="R"/>
            <p:cNvSpPr/>
            <p:nvPr/>
          </p:nvSpPr>
          <p:spPr>
            <a:xfrm>
              <a:off x="164835" y="2844038"/>
              <a:ext cx="126351" cy="123762"/>
            </a:xfrm>
            <a:custGeom>
              <a:avLst/>
              <a:gdLst/>
              <a:ahLst/>
              <a:cxnLst>
                <a:cxn ang="0">
                  <a:pos x="wd2" y="hd2"/>
                </a:cxn>
                <a:cxn ang="5400000">
                  <a:pos x="wd2" y="hd2"/>
                </a:cxn>
                <a:cxn ang="10800000">
                  <a:pos x="wd2" y="hd2"/>
                </a:cxn>
                <a:cxn ang="16200000">
                  <a:pos x="wd2" y="hd2"/>
                </a:cxn>
              </a:cxnLst>
              <a:rect l="0" t="0" r="r" b="b"/>
              <a:pathLst>
                <a:path w="21600" h="21600" extrusionOk="0">
                  <a:moveTo>
                    <a:pt x="6802" y="16679"/>
                  </a:moveTo>
                  <a:cubicBezTo>
                    <a:pt x="6987" y="16557"/>
                    <a:pt x="7171" y="16424"/>
                    <a:pt x="7355" y="16424"/>
                  </a:cubicBezTo>
                  <a:cubicBezTo>
                    <a:pt x="7540" y="16424"/>
                    <a:pt x="7659" y="16491"/>
                    <a:pt x="7779" y="16613"/>
                  </a:cubicBezTo>
                  <a:cubicBezTo>
                    <a:pt x="7898" y="16735"/>
                    <a:pt x="8028" y="16868"/>
                    <a:pt x="8082" y="17045"/>
                  </a:cubicBezTo>
                  <a:cubicBezTo>
                    <a:pt x="8505" y="18231"/>
                    <a:pt x="9178" y="19173"/>
                    <a:pt x="10100" y="19982"/>
                  </a:cubicBezTo>
                  <a:cubicBezTo>
                    <a:pt x="11326" y="21046"/>
                    <a:pt x="12791" y="21600"/>
                    <a:pt x="14505" y="21600"/>
                  </a:cubicBezTo>
                  <a:cubicBezTo>
                    <a:pt x="16458" y="21600"/>
                    <a:pt x="18107" y="20846"/>
                    <a:pt x="19517" y="19417"/>
                  </a:cubicBezTo>
                  <a:cubicBezTo>
                    <a:pt x="20927" y="17976"/>
                    <a:pt x="21600" y="16236"/>
                    <a:pt x="21600" y="14175"/>
                  </a:cubicBezTo>
                  <a:lnTo>
                    <a:pt x="21600" y="687"/>
                  </a:lnTo>
                  <a:cubicBezTo>
                    <a:pt x="21600" y="499"/>
                    <a:pt x="21535" y="310"/>
                    <a:pt x="21416" y="188"/>
                  </a:cubicBezTo>
                  <a:cubicBezTo>
                    <a:pt x="21296" y="66"/>
                    <a:pt x="21112" y="0"/>
                    <a:pt x="20927" y="0"/>
                  </a:cubicBezTo>
                  <a:lnTo>
                    <a:pt x="814" y="0"/>
                  </a:lnTo>
                  <a:cubicBezTo>
                    <a:pt x="629" y="0"/>
                    <a:pt x="445" y="66"/>
                    <a:pt x="325" y="188"/>
                  </a:cubicBezTo>
                  <a:cubicBezTo>
                    <a:pt x="206" y="310"/>
                    <a:pt x="141" y="499"/>
                    <a:pt x="141" y="687"/>
                  </a:cubicBezTo>
                  <a:lnTo>
                    <a:pt x="141" y="4500"/>
                  </a:lnTo>
                  <a:cubicBezTo>
                    <a:pt x="141" y="4688"/>
                    <a:pt x="206" y="4876"/>
                    <a:pt x="325" y="4998"/>
                  </a:cubicBezTo>
                  <a:cubicBezTo>
                    <a:pt x="445" y="5120"/>
                    <a:pt x="629" y="5187"/>
                    <a:pt x="814" y="5187"/>
                  </a:cubicBezTo>
                  <a:lnTo>
                    <a:pt x="16458" y="5187"/>
                  </a:lnTo>
                  <a:cubicBezTo>
                    <a:pt x="16642" y="5187"/>
                    <a:pt x="16827" y="5253"/>
                    <a:pt x="16946" y="5375"/>
                  </a:cubicBezTo>
                  <a:cubicBezTo>
                    <a:pt x="17065" y="5497"/>
                    <a:pt x="17130" y="5685"/>
                    <a:pt x="17130" y="5874"/>
                  </a:cubicBezTo>
                  <a:lnTo>
                    <a:pt x="17130" y="13432"/>
                  </a:lnTo>
                  <a:cubicBezTo>
                    <a:pt x="17130" y="14308"/>
                    <a:pt x="16881" y="15050"/>
                    <a:pt x="16393" y="15560"/>
                  </a:cubicBezTo>
                  <a:cubicBezTo>
                    <a:pt x="15904" y="16059"/>
                    <a:pt x="15297" y="16314"/>
                    <a:pt x="14559" y="16314"/>
                  </a:cubicBezTo>
                  <a:cubicBezTo>
                    <a:pt x="13821" y="16314"/>
                    <a:pt x="13214" y="16059"/>
                    <a:pt x="12726" y="15560"/>
                  </a:cubicBezTo>
                  <a:cubicBezTo>
                    <a:pt x="12237" y="15061"/>
                    <a:pt x="11988" y="14374"/>
                    <a:pt x="11988" y="13432"/>
                  </a:cubicBezTo>
                  <a:lnTo>
                    <a:pt x="11988" y="9875"/>
                  </a:lnTo>
                  <a:cubicBezTo>
                    <a:pt x="11988" y="9808"/>
                    <a:pt x="11923" y="9753"/>
                    <a:pt x="11869" y="9753"/>
                  </a:cubicBezTo>
                  <a:lnTo>
                    <a:pt x="7464" y="9753"/>
                  </a:lnTo>
                  <a:cubicBezTo>
                    <a:pt x="7345" y="9753"/>
                    <a:pt x="7214" y="9819"/>
                    <a:pt x="7095" y="9875"/>
                  </a:cubicBezTo>
                  <a:cubicBezTo>
                    <a:pt x="6976" y="9930"/>
                    <a:pt x="250" y="15804"/>
                    <a:pt x="250" y="15804"/>
                  </a:cubicBezTo>
                  <a:cubicBezTo>
                    <a:pt x="130" y="15926"/>
                    <a:pt x="0" y="16059"/>
                    <a:pt x="0" y="16236"/>
                  </a:cubicBezTo>
                  <a:lnTo>
                    <a:pt x="0" y="20292"/>
                  </a:lnTo>
                  <a:cubicBezTo>
                    <a:pt x="0" y="20603"/>
                    <a:pt x="65" y="20857"/>
                    <a:pt x="250" y="21046"/>
                  </a:cubicBezTo>
                  <a:cubicBezTo>
                    <a:pt x="434" y="21234"/>
                    <a:pt x="618" y="21301"/>
                    <a:pt x="857" y="21301"/>
                  </a:cubicBezTo>
                  <a:cubicBezTo>
                    <a:pt x="1096" y="21301"/>
                    <a:pt x="1345" y="21179"/>
                    <a:pt x="1530" y="21046"/>
                  </a:cubicBezTo>
                  <a:cubicBezTo>
                    <a:pt x="3244" y="19672"/>
                    <a:pt x="4947" y="18231"/>
                    <a:pt x="6791" y="16679"/>
                  </a:cubicBezTo>
                  <a:close/>
                </a:path>
              </a:pathLst>
            </a:custGeom>
            <a:solidFill>
              <a:schemeClr val="accent5"/>
            </a:solidFill>
            <a:ln w="12700" cap="flat">
              <a:noFill/>
              <a:miter lim="400000"/>
            </a:ln>
            <a:effectLst/>
          </p:spPr>
          <p:txBody>
            <a:bodyPr wrap="square" lIns="45719" tIns="45719" rIns="45719" bIns="45719" numCol="1" anchor="ctr">
              <a:noAutofit/>
            </a:bodyPr>
            <a:lstStyle/>
            <a:p>
              <a:endParaRPr/>
            </a:p>
          </p:txBody>
        </p:sp>
        <p:sp>
          <p:nvSpPr>
            <p:cNvPr id="397" name="B"/>
            <p:cNvSpPr/>
            <p:nvPr/>
          </p:nvSpPr>
          <p:spPr>
            <a:xfrm>
              <a:off x="165343" y="2675572"/>
              <a:ext cx="125462" cy="126303"/>
            </a:xfrm>
            <a:custGeom>
              <a:avLst/>
              <a:gdLst/>
              <a:ahLst/>
              <a:cxnLst>
                <a:cxn ang="0">
                  <a:pos x="wd2" y="hd2"/>
                </a:cxn>
                <a:cxn ang="5400000">
                  <a:pos x="wd2" y="hd2"/>
                </a:cxn>
                <a:cxn ang="10800000">
                  <a:pos x="wd2" y="hd2"/>
                </a:cxn>
                <a:cxn ang="16200000">
                  <a:pos x="wd2" y="hd2"/>
                </a:cxn>
              </a:cxnLst>
              <a:rect l="0" t="0" r="r" b="b"/>
              <a:pathLst>
                <a:path w="21600" h="21600" extrusionOk="0">
                  <a:moveTo>
                    <a:pt x="20923" y="0"/>
                  </a:moveTo>
                  <a:cubicBezTo>
                    <a:pt x="21108" y="0"/>
                    <a:pt x="21294" y="65"/>
                    <a:pt x="21414" y="185"/>
                  </a:cubicBezTo>
                  <a:cubicBezTo>
                    <a:pt x="21534" y="304"/>
                    <a:pt x="21600" y="489"/>
                    <a:pt x="21600" y="673"/>
                  </a:cubicBezTo>
                  <a:lnTo>
                    <a:pt x="21600" y="13890"/>
                  </a:lnTo>
                  <a:cubicBezTo>
                    <a:pt x="21600" y="15725"/>
                    <a:pt x="20988" y="17310"/>
                    <a:pt x="19688" y="18603"/>
                  </a:cubicBezTo>
                  <a:cubicBezTo>
                    <a:pt x="18399" y="19949"/>
                    <a:pt x="16793" y="20557"/>
                    <a:pt x="15012" y="20557"/>
                  </a:cubicBezTo>
                  <a:cubicBezTo>
                    <a:pt x="14455" y="20557"/>
                    <a:pt x="13908" y="20492"/>
                    <a:pt x="13351" y="20308"/>
                  </a:cubicBezTo>
                  <a:cubicBezTo>
                    <a:pt x="12794" y="20123"/>
                    <a:pt x="12302" y="19938"/>
                    <a:pt x="11876" y="19634"/>
                  </a:cubicBezTo>
                  <a:cubicBezTo>
                    <a:pt x="11756" y="19569"/>
                    <a:pt x="11625" y="19515"/>
                    <a:pt x="11450" y="19515"/>
                  </a:cubicBezTo>
                  <a:cubicBezTo>
                    <a:pt x="11275" y="19515"/>
                    <a:pt x="11079" y="19580"/>
                    <a:pt x="10958" y="19765"/>
                  </a:cubicBezTo>
                  <a:cubicBezTo>
                    <a:pt x="10467" y="20319"/>
                    <a:pt x="9789" y="20807"/>
                    <a:pt x="8992" y="21111"/>
                  </a:cubicBezTo>
                  <a:cubicBezTo>
                    <a:pt x="8194" y="21415"/>
                    <a:pt x="7397" y="21600"/>
                    <a:pt x="6588" y="21600"/>
                  </a:cubicBezTo>
                  <a:cubicBezTo>
                    <a:pt x="4807" y="21600"/>
                    <a:pt x="3267" y="20927"/>
                    <a:pt x="1912" y="19645"/>
                  </a:cubicBezTo>
                  <a:cubicBezTo>
                    <a:pt x="623" y="18364"/>
                    <a:pt x="0" y="16767"/>
                    <a:pt x="0" y="14932"/>
                  </a:cubicBezTo>
                  <a:lnTo>
                    <a:pt x="0" y="673"/>
                  </a:lnTo>
                  <a:cubicBezTo>
                    <a:pt x="0" y="489"/>
                    <a:pt x="66" y="304"/>
                    <a:pt x="186" y="185"/>
                  </a:cubicBezTo>
                  <a:cubicBezTo>
                    <a:pt x="306" y="65"/>
                    <a:pt x="492" y="0"/>
                    <a:pt x="677" y="0"/>
                  </a:cubicBezTo>
                  <a:lnTo>
                    <a:pt x="20934" y="0"/>
                  </a:lnTo>
                  <a:close/>
                  <a:moveTo>
                    <a:pt x="12980" y="13640"/>
                  </a:moveTo>
                  <a:cubicBezTo>
                    <a:pt x="12980" y="14194"/>
                    <a:pt x="13165" y="14682"/>
                    <a:pt x="13592" y="15052"/>
                  </a:cubicBezTo>
                  <a:cubicBezTo>
                    <a:pt x="14018" y="15421"/>
                    <a:pt x="14520" y="15605"/>
                    <a:pt x="15066" y="15605"/>
                  </a:cubicBezTo>
                  <a:cubicBezTo>
                    <a:pt x="15613" y="15605"/>
                    <a:pt x="16115" y="15421"/>
                    <a:pt x="16487" y="15052"/>
                  </a:cubicBezTo>
                  <a:cubicBezTo>
                    <a:pt x="16913" y="14682"/>
                    <a:pt x="17099" y="14194"/>
                    <a:pt x="17099" y="13640"/>
                  </a:cubicBezTo>
                  <a:lnTo>
                    <a:pt x="17099" y="5810"/>
                  </a:lnTo>
                  <a:cubicBezTo>
                    <a:pt x="17099" y="5625"/>
                    <a:pt x="17033" y="5441"/>
                    <a:pt x="16913" y="5321"/>
                  </a:cubicBezTo>
                  <a:cubicBezTo>
                    <a:pt x="16793" y="5202"/>
                    <a:pt x="16607" y="5137"/>
                    <a:pt x="16421" y="5137"/>
                  </a:cubicBezTo>
                  <a:lnTo>
                    <a:pt x="13646" y="5137"/>
                  </a:lnTo>
                  <a:cubicBezTo>
                    <a:pt x="13460" y="5137"/>
                    <a:pt x="13275" y="5202"/>
                    <a:pt x="13154" y="5321"/>
                  </a:cubicBezTo>
                  <a:cubicBezTo>
                    <a:pt x="13034" y="5441"/>
                    <a:pt x="12969" y="5625"/>
                    <a:pt x="12969" y="5810"/>
                  </a:cubicBezTo>
                  <a:cubicBezTo>
                    <a:pt x="12969" y="5810"/>
                    <a:pt x="12969" y="13640"/>
                    <a:pt x="12969" y="13640"/>
                  </a:cubicBezTo>
                  <a:close/>
                  <a:moveTo>
                    <a:pt x="4545" y="14498"/>
                  </a:moveTo>
                  <a:cubicBezTo>
                    <a:pt x="4545" y="15052"/>
                    <a:pt x="4731" y="15540"/>
                    <a:pt x="5157" y="15964"/>
                  </a:cubicBezTo>
                  <a:cubicBezTo>
                    <a:pt x="5583" y="16387"/>
                    <a:pt x="6086" y="16572"/>
                    <a:pt x="6577" y="16572"/>
                  </a:cubicBezTo>
                  <a:cubicBezTo>
                    <a:pt x="7134" y="16572"/>
                    <a:pt x="7681" y="16387"/>
                    <a:pt x="8052" y="15964"/>
                  </a:cubicBezTo>
                  <a:cubicBezTo>
                    <a:pt x="8424" y="15540"/>
                    <a:pt x="8664" y="15106"/>
                    <a:pt x="8664" y="14498"/>
                  </a:cubicBezTo>
                  <a:lnTo>
                    <a:pt x="8664" y="5810"/>
                  </a:lnTo>
                  <a:cubicBezTo>
                    <a:pt x="8664" y="5625"/>
                    <a:pt x="8598" y="5441"/>
                    <a:pt x="8478" y="5321"/>
                  </a:cubicBezTo>
                  <a:cubicBezTo>
                    <a:pt x="8358" y="5202"/>
                    <a:pt x="8172" y="5137"/>
                    <a:pt x="7987" y="5137"/>
                  </a:cubicBezTo>
                  <a:lnTo>
                    <a:pt x="5212" y="5137"/>
                  </a:lnTo>
                  <a:cubicBezTo>
                    <a:pt x="5026" y="5137"/>
                    <a:pt x="4840" y="5202"/>
                    <a:pt x="4720" y="5321"/>
                  </a:cubicBezTo>
                  <a:cubicBezTo>
                    <a:pt x="4600" y="5441"/>
                    <a:pt x="4534" y="5625"/>
                    <a:pt x="4534" y="5810"/>
                  </a:cubicBezTo>
                  <a:cubicBezTo>
                    <a:pt x="4534" y="5810"/>
                    <a:pt x="4534" y="14498"/>
                    <a:pt x="4534" y="14498"/>
                  </a:cubicBezTo>
                  <a:close/>
                </a:path>
              </a:pathLst>
            </a:custGeom>
            <a:solidFill>
              <a:schemeClr val="accent5"/>
            </a:solidFill>
            <a:ln w="12700" cap="flat">
              <a:noFill/>
              <a:miter lim="400000"/>
            </a:ln>
            <a:effectLst/>
          </p:spPr>
          <p:txBody>
            <a:bodyPr wrap="square" lIns="45719" tIns="45719" rIns="45719" bIns="45719" numCol="1" anchor="ctr">
              <a:noAutofit/>
            </a:bodyPr>
            <a:lstStyle/>
            <a:p>
              <a:endParaRPr/>
            </a:p>
          </p:txBody>
        </p:sp>
        <p:sp>
          <p:nvSpPr>
            <p:cNvPr id="398" name="E"/>
            <p:cNvSpPr/>
            <p:nvPr/>
          </p:nvSpPr>
          <p:spPr>
            <a:xfrm>
              <a:off x="257551" y="2586482"/>
              <a:ext cx="34333" cy="45784"/>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lnTo>
                    <a:pt x="21600" y="0"/>
                  </a:lnTo>
                  <a:lnTo>
                    <a:pt x="21600" y="3895"/>
                  </a:lnTo>
                  <a:lnTo>
                    <a:pt x="5390" y="3895"/>
                  </a:lnTo>
                  <a:lnTo>
                    <a:pt x="5390" y="8778"/>
                  </a:lnTo>
                  <a:lnTo>
                    <a:pt x="20921" y="8778"/>
                  </a:lnTo>
                  <a:lnTo>
                    <a:pt x="20921" y="12493"/>
                  </a:lnTo>
                  <a:lnTo>
                    <a:pt x="5390" y="12493"/>
                  </a:lnTo>
                  <a:lnTo>
                    <a:pt x="5390" y="17376"/>
                  </a:lnTo>
                  <a:lnTo>
                    <a:pt x="21600" y="17376"/>
                  </a:lnTo>
                  <a:lnTo>
                    <a:pt x="21600" y="21600"/>
                  </a:lnTo>
                  <a:close/>
                </a:path>
              </a:pathLst>
            </a:custGeom>
            <a:solidFill>
              <a:schemeClr val="accent5"/>
            </a:solidFill>
            <a:ln w="12700" cap="flat">
              <a:noFill/>
              <a:miter lim="400000"/>
            </a:ln>
            <a:effectLst/>
          </p:spPr>
          <p:txBody>
            <a:bodyPr wrap="square" lIns="45719" tIns="45719" rIns="45719" bIns="45719" numCol="1" anchor="ctr">
              <a:noAutofit/>
            </a:bodyPr>
            <a:lstStyle/>
            <a:p>
              <a:endParaRPr/>
            </a:p>
          </p:txBody>
        </p:sp>
        <p:sp>
          <p:nvSpPr>
            <p:cNvPr id="399" name="H"/>
            <p:cNvSpPr/>
            <p:nvPr/>
          </p:nvSpPr>
          <p:spPr>
            <a:xfrm>
              <a:off x="210019" y="2586482"/>
              <a:ext cx="39664" cy="45784"/>
            </a:xfrm>
            <a:custGeom>
              <a:avLst/>
              <a:gdLst/>
              <a:ahLst/>
              <a:cxnLst>
                <a:cxn ang="0">
                  <a:pos x="wd2" y="hd2"/>
                </a:cxn>
                <a:cxn ang="5400000">
                  <a:pos x="wd2" y="hd2"/>
                </a:cxn>
                <a:cxn ang="10800000">
                  <a:pos x="wd2" y="hd2"/>
                </a:cxn>
                <a:cxn ang="16200000">
                  <a:pos x="wd2" y="hd2"/>
                </a:cxn>
              </a:cxnLst>
              <a:rect l="0" t="0" r="r" b="b"/>
              <a:pathLst>
                <a:path w="21600" h="21600" extrusionOk="0">
                  <a:moveTo>
                    <a:pt x="16934" y="21600"/>
                  </a:moveTo>
                  <a:lnTo>
                    <a:pt x="16934" y="12822"/>
                  </a:lnTo>
                  <a:lnTo>
                    <a:pt x="4666" y="12822"/>
                  </a:lnTo>
                  <a:lnTo>
                    <a:pt x="4666" y="21600"/>
                  </a:lnTo>
                  <a:lnTo>
                    <a:pt x="0" y="21600"/>
                  </a:lnTo>
                  <a:lnTo>
                    <a:pt x="0" y="0"/>
                  </a:lnTo>
                  <a:lnTo>
                    <a:pt x="4666" y="0"/>
                  </a:lnTo>
                  <a:lnTo>
                    <a:pt x="4666" y="9107"/>
                  </a:lnTo>
                  <a:lnTo>
                    <a:pt x="16934" y="9107"/>
                  </a:lnTo>
                  <a:lnTo>
                    <a:pt x="16934" y="0"/>
                  </a:lnTo>
                  <a:lnTo>
                    <a:pt x="21600" y="0"/>
                  </a:lnTo>
                  <a:lnTo>
                    <a:pt x="21600" y="21600"/>
                  </a:lnTo>
                  <a:lnTo>
                    <a:pt x="16934" y="21600"/>
                  </a:lnTo>
                  <a:close/>
                </a:path>
              </a:pathLst>
            </a:custGeom>
            <a:solidFill>
              <a:schemeClr val="accent5"/>
            </a:solidFill>
            <a:ln w="12700" cap="flat">
              <a:noFill/>
              <a:miter lim="400000"/>
            </a:ln>
            <a:effectLst/>
          </p:spPr>
          <p:txBody>
            <a:bodyPr wrap="square" lIns="45719" tIns="45719" rIns="45719" bIns="45719" numCol="1" anchor="ctr">
              <a:noAutofit/>
            </a:bodyPr>
            <a:lstStyle/>
            <a:p>
              <a:endParaRPr/>
            </a:p>
          </p:txBody>
        </p:sp>
        <p:sp>
          <p:nvSpPr>
            <p:cNvPr id="400" name="T"/>
            <p:cNvSpPr/>
            <p:nvPr/>
          </p:nvSpPr>
          <p:spPr>
            <a:xfrm>
              <a:off x="167119" y="2586482"/>
              <a:ext cx="37570" cy="45784"/>
            </a:xfrm>
            <a:custGeom>
              <a:avLst/>
              <a:gdLst/>
              <a:ahLst/>
              <a:cxnLst>
                <a:cxn ang="0">
                  <a:pos x="wd2" y="hd2"/>
                </a:cxn>
                <a:cxn ang="5400000">
                  <a:pos x="wd2" y="hd2"/>
                </a:cxn>
                <a:cxn ang="10800000">
                  <a:pos x="wd2" y="hd2"/>
                </a:cxn>
                <a:cxn ang="16200000">
                  <a:pos x="wd2" y="hd2"/>
                </a:cxn>
              </a:cxnLst>
              <a:rect l="0" t="0" r="r" b="b"/>
              <a:pathLst>
                <a:path w="21600" h="21600" extrusionOk="0">
                  <a:moveTo>
                    <a:pt x="8428" y="3715"/>
                  </a:moveTo>
                  <a:lnTo>
                    <a:pt x="0" y="3715"/>
                  </a:lnTo>
                  <a:lnTo>
                    <a:pt x="0" y="0"/>
                  </a:lnTo>
                  <a:lnTo>
                    <a:pt x="21600" y="0"/>
                  </a:lnTo>
                  <a:lnTo>
                    <a:pt x="21600" y="3715"/>
                  </a:lnTo>
                  <a:lnTo>
                    <a:pt x="13172" y="3715"/>
                  </a:lnTo>
                  <a:lnTo>
                    <a:pt x="13172" y="21600"/>
                  </a:lnTo>
                  <a:lnTo>
                    <a:pt x="8246" y="21600"/>
                  </a:lnTo>
                  <a:lnTo>
                    <a:pt x="8246" y="3715"/>
                  </a:lnTo>
                  <a:lnTo>
                    <a:pt x="8465" y="3715"/>
                  </a:lnTo>
                  <a:close/>
                </a:path>
              </a:pathLst>
            </a:custGeom>
            <a:solidFill>
              <a:schemeClr val="accent5"/>
            </a:solidFill>
            <a:ln w="12700" cap="flat">
              <a:noFill/>
              <a:miter lim="400000"/>
            </a:ln>
            <a:effectLst/>
          </p:spPr>
          <p:txBody>
            <a:bodyPr wrap="square" lIns="45719" tIns="45719" rIns="45719" bIns="45719" numCol="1" anchor="ctr">
              <a:noAutofit/>
            </a:bodyPr>
            <a:lstStyle/>
            <a:p>
              <a:endParaRPr/>
            </a:p>
          </p:txBody>
        </p:sp>
        <p:sp>
          <p:nvSpPr>
            <p:cNvPr id="401" name="Bridge Graphic"/>
            <p:cNvSpPr/>
            <p:nvPr/>
          </p:nvSpPr>
          <p:spPr>
            <a:xfrm>
              <a:off x="-1" y="0"/>
              <a:ext cx="457032" cy="153459"/>
            </a:xfrm>
            <a:custGeom>
              <a:avLst/>
              <a:gdLst/>
              <a:ahLst/>
              <a:cxnLst>
                <a:cxn ang="0">
                  <a:pos x="wd2" y="hd2"/>
                </a:cxn>
                <a:cxn ang="5400000">
                  <a:pos x="wd2" y="hd2"/>
                </a:cxn>
                <a:cxn ang="10800000">
                  <a:pos x="wd2" y="hd2"/>
                </a:cxn>
                <a:cxn ang="16200000">
                  <a:pos x="wd2" y="hd2"/>
                </a:cxn>
              </a:cxnLst>
              <a:rect l="0" t="0" r="r" b="b"/>
              <a:pathLst>
                <a:path w="21570" h="21535" extrusionOk="0">
                  <a:moveTo>
                    <a:pt x="21469" y="19649"/>
                  </a:moveTo>
                  <a:cubicBezTo>
                    <a:pt x="16033" y="15478"/>
                    <a:pt x="13808" y="5293"/>
                    <a:pt x="13161" y="2139"/>
                  </a:cubicBezTo>
                  <a:lnTo>
                    <a:pt x="13161" y="294"/>
                  </a:lnTo>
                  <a:cubicBezTo>
                    <a:pt x="13161" y="214"/>
                    <a:pt x="13152" y="134"/>
                    <a:pt x="13134" y="80"/>
                  </a:cubicBezTo>
                  <a:cubicBezTo>
                    <a:pt x="13116" y="27"/>
                    <a:pt x="13089" y="0"/>
                    <a:pt x="13062" y="0"/>
                  </a:cubicBezTo>
                  <a:lnTo>
                    <a:pt x="12514" y="0"/>
                  </a:lnTo>
                  <a:cubicBezTo>
                    <a:pt x="12487" y="0"/>
                    <a:pt x="12460" y="27"/>
                    <a:pt x="12442" y="80"/>
                  </a:cubicBezTo>
                  <a:cubicBezTo>
                    <a:pt x="12424" y="134"/>
                    <a:pt x="12415" y="214"/>
                    <a:pt x="12415" y="294"/>
                  </a:cubicBezTo>
                  <a:lnTo>
                    <a:pt x="12415" y="17510"/>
                  </a:lnTo>
                  <a:cubicBezTo>
                    <a:pt x="12110" y="17510"/>
                    <a:pt x="11112" y="17483"/>
                    <a:pt x="10798" y="17483"/>
                  </a:cubicBezTo>
                  <a:lnTo>
                    <a:pt x="10771" y="17483"/>
                  </a:lnTo>
                  <a:cubicBezTo>
                    <a:pt x="10457" y="17483"/>
                    <a:pt x="9459" y="17483"/>
                    <a:pt x="9154" y="17510"/>
                  </a:cubicBezTo>
                  <a:lnTo>
                    <a:pt x="9154" y="294"/>
                  </a:lnTo>
                  <a:cubicBezTo>
                    <a:pt x="9154" y="214"/>
                    <a:pt x="9145" y="134"/>
                    <a:pt x="9127" y="80"/>
                  </a:cubicBezTo>
                  <a:cubicBezTo>
                    <a:pt x="9109" y="27"/>
                    <a:pt x="9082" y="0"/>
                    <a:pt x="9055" y="0"/>
                  </a:cubicBezTo>
                  <a:lnTo>
                    <a:pt x="8507" y="0"/>
                  </a:lnTo>
                  <a:cubicBezTo>
                    <a:pt x="8480" y="0"/>
                    <a:pt x="8453" y="27"/>
                    <a:pt x="8435" y="80"/>
                  </a:cubicBezTo>
                  <a:cubicBezTo>
                    <a:pt x="8417" y="134"/>
                    <a:pt x="8408" y="214"/>
                    <a:pt x="8408" y="294"/>
                  </a:cubicBezTo>
                  <a:lnTo>
                    <a:pt x="8408" y="2139"/>
                  </a:lnTo>
                  <a:cubicBezTo>
                    <a:pt x="7761" y="5293"/>
                    <a:pt x="5533" y="15478"/>
                    <a:pt x="91" y="19649"/>
                  </a:cubicBezTo>
                  <a:cubicBezTo>
                    <a:pt x="-8" y="19729"/>
                    <a:pt x="-17" y="20130"/>
                    <a:pt x="19" y="20718"/>
                  </a:cubicBezTo>
                  <a:cubicBezTo>
                    <a:pt x="55" y="21359"/>
                    <a:pt x="118" y="21600"/>
                    <a:pt x="280" y="21520"/>
                  </a:cubicBezTo>
                  <a:cubicBezTo>
                    <a:pt x="1996" y="20798"/>
                    <a:pt x="3523" y="20237"/>
                    <a:pt x="5239" y="19862"/>
                  </a:cubicBezTo>
                  <a:cubicBezTo>
                    <a:pt x="5239" y="19862"/>
                    <a:pt x="5239" y="19889"/>
                    <a:pt x="5248" y="19889"/>
                  </a:cubicBezTo>
                  <a:cubicBezTo>
                    <a:pt x="5257" y="19889"/>
                    <a:pt x="5266" y="19862"/>
                    <a:pt x="5275" y="19862"/>
                  </a:cubicBezTo>
                  <a:cubicBezTo>
                    <a:pt x="6174" y="19675"/>
                    <a:pt x="7306" y="19542"/>
                    <a:pt x="8411" y="19461"/>
                  </a:cubicBezTo>
                  <a:lnTo>
                    <a:pt x="8411" y="21226"/>
                  </a:lnTo>
                  <a:cubicBezTo>
                    <a:pt x="8411" y="21306"/>
                    <a:pt x="8420" y="21386"/>
                    <a:pt x="8438" y="21440"/>
                  </a:cubicBezTo>
                  <a:cubicBezTo>
                    <a:pt x="8456" y="21493"/>
                    <a:pt x="8483" y="21520"/>
                    <a:pt x="8510" y="21520"/>
                  </a:cubicBezTo>
                  <a:lnTo>
                    <a:pt x="9058" y="21520"/>
                  </a:lnTo>
                  <a:cubicBezTo>
                    <a:pt x="9085" y="21520"/>
                    <a:pt x="9112" y="21493"/>
                    <a:pt x="9130" y="21440"/>
                  </a:cubicBezTo>
                  <a:cubicBezTo>
                    <a:pt x="9148" y="21386"/>
                    <a:pt x="9157" y="21306"/>
                    <a:pt x="9157" y="21226"/>
                  </a:cubicBezTo>
                  <a:lnTo>
                    <a:pt x="9157" y="19408"/>
                  </a:lnTo>
                  <a:cubicBezTo>
                    <a:pt x="9741" y="19381"/>
                    <a:pt x="10298" y="19354"/>
                    <a:pt x="10783" y="19354"/>
                  </a:cubicBezTo>
                  <a:cubicBezTo>
                    <a:pt x="11268" y="19354"/>
                    <a:pt x="11825" y="19381"/>
                    <a:pt x="12409" y="19408"/>
                  </a:cubicBezTo>
                  <a:lnTo>
                    <a:pt x="12409" y="21226"/>
                  </a:lnTo>
                  <a:cubicBezTo>
                    <a:pt x="12409" y="21306"/>
                    <a:pt x="12418" y="21386"/>
                    <a:pt x="12436" y="21440"/>
                  </a:cubicBezTo>
                  <a:cubicBezTo>
                    <a:pt x="12454" y="21493"/>
                    <a:pt x="12481" y="21520"/>
                    <a:pt x="12508" y="21520"/>
                  </a:cubicBezTo>
                  <a:lnTo>
                    <a:pt x="13056" y="21520"/>
                  </a:lnTo>
                  <a:cubicBezTo>
                    <a:pt x="13083" y="21520"/>
                    <a:pt x="13110" y="21493"/>
                    <a:pt x="13128" y="21440"/>
                  </a:cubicBezTo>
                  <a:cubicBezTo>
                    <a:pt x="13146" y="21386"/>
                    <a:pt x="13155" y="21306"/>
                    <a:pt x="13155" y="21226"/>
                  </a:cubicBezTo>
                  <a:lnTo>
                    <a:pt x="13155" y="19461"/>
                  </a:lnTo>
                  <a:cubicBezTo>
                    <a:pt x="14260" y="19542"/>
                    <a:pt x="15392" y="19675"/>
                    <a:pt x="16291" y="19862"/>
                  </a:cubicBezTo>
                  <a:cubicBezTo>
                    <a:pt x="16300" y="19862"/>
                    <a:pt x="16309" y="19889"/>
                    <a:pt x="16318" y="19889"/>
                  </a:cubicBezTo>
                  <a:cubicBezTo>
                    <a:pt x="16318" y="19889"/>
                    <a:pt x="16318" y="19862"/>
                    <a:pt x="16327" y="19862"/>
                  </a:cubicBezTo>
                  <a:cubicBezTo>
                    <a:pt x="18052" y="20210"/>
                    <a:pt x="19579" y="20771"/>
                    <a:pt x="21295" y="21520"/>
                  </a:cubicBezTo>
                  <a:cubicBezTo>
                    <a:pt x="21448" y="21573"/>
                    <a:pt x="21520" y="21359"/>
                    <a:pt x="21556" y="20718"/>
                  </a:cubicBezTo>
                  <a:cubicBezTo>
                    <a:pt x="21583" y="20156"/>
                    <a:pt x="21574" y="19729"/>
                    <a:pt x="21475" y="19649"/>
                  </a:cubicBezTo>
                  <a:close/>
                  <a:moveTo>
                    <a:pt x="8408" y="17563"/>
                  </a:moveTo>
                  <a:cubicBezTo>
                    <a:pt x="7833" y="17617"/>
                    <a:pt x="7258" y="17670"/>
                    <a:pt x="6683" y="17750"/>
                  </a:cubicBezTo>
                  <a:cubicBezTo>
                    <a:pt x="7303" y="16628"/>
                    <a:pt x="7860" y="15318"/>
                    <a:pt x="8408" y="13553"/>
                  </a:cubicBezTo>
                  <a:lnTo>
                    <a:pt x="8408" y="17563"/>
                  </a:lnTo>
                  <a:close/>
                  <a:moveTo>
                    <a:pt x="8408" y="10533"/>
                  </a:moveTo>
                  <a:cubicBezTo>
                    <a:pt x="7402" y="14329"/>
                    <a:pt x="6440" y="16200"/>
                    <a:pt x="5075" y="18018"/>
                  </a:cubicBezTo>
                  <a:cubicBezTo>
                    <a:pt x="4347" y="18178"/>
                    <a:pt x="3610" y="18365"/>
                    <a:pt x="2873" y="18606"/>
                  </a:cubicBezTo>
                  <a:cubicBezTo>
                    <a:pt x="5847" y="14596"/>
                    <a:pt x="7545" y="9116"/>
                    <a:pt x="8408" y="5614"/>
                  </a:cubicBezTo>
                  <a:lnTo>
                    <a:pt x="8408" y="10533"/>
                  </a:lnTo>
                  <a:close/>
                  <a:moveTo>
                    <a:pt x="13161" y="17563"/>
                  </a:moveTo>
                  <a:lnTo>
                    <a:pt x="13161" y="13553"/>
                  </a:lnTo>
                  <a:cubicBezTo>
                    <a:pt x="13709" y="15318"/>
                    <a:pt x="14257" y="16628"/>
                    <a:pt x="14886" y="17750"/>
                  </a:cubicBezTo>
                  <a:cubicBezTo>
                    <a:pt x="14311" y="17670"/>
                    <a:pt x="13736" y="17617"/>
                    <a:pt x="13161" y="17563"/>
                  </a:cubicBezTo>
                  <a:close/>
                  <a:moveTo>
                    <a:pt x="16494" y="18045"/>
                  </a:moveTo>
                  <a:cubicBezTo>
                    <a:pt x="15138" y="16227"/>
                    <a:pt x="14167" y="14355"/>
                    <a:pt x="13161" y="10559"/>
                  </a:cubicBezTo>
                  <a:lnTo>
                    <a:pt x="13161" y="5614"/>
                  </a:lnTo>
                  <a:cubicBezTo>
                    <a:pt x="14033" y="9116"/>
                    <a:pt x="15722" y="14596"/>
                    <a:pt x="18696" y="18606"/>
                  </a:cubicBezTo>
                  <a:cubicBezTo>
                    <a:pt x="17959" y="18392"/>
                    <a:pt x="17222" y="18178"/>
                    <a:pt x="16494" y="18045"/>
                  </a:cubicBezTo>
                  <a:close/>
                </a:path>
              </a:pathLst>
            </a:custGeom>
            <a:solidFill>
              <a:schemeClr val="accent5"/>
            </a:solidFill>
            <a:ln w="12700" cap="flat">
              <a:noFill/>
              <a:miter lim="400000"/>
            </a:ln>
            <a:effectLst/>
          </p:spPr>
          <p:txBody>
            <a:bodyPr wrap="square" lIns="45719" tIns="45719" rIns="45719" bIns="45719" numCol="1" anchor="ctr">
              <a:noAutofit/>
            </a:bodyPr>
            <a:lstStyle/>
            <a:p>
              <a:endParaRPr/>
            </a:p>
          </p:txBody>
        </p:sp>
      </p:grpSp>
    </p:spTree>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tx">
  <p:cSld name="Half Page with Content and Subtitle Subheader - Strategy &amp; Advisory">
    <p:spTree>
      <p:nvGrpSpPr>
        <p:cNvPr id="1" name=""/>
        <p:cNvGrpSpPr/>
        <p:nvPr/>
      </p:nvGrpSpPr>
      <p:grpSpPr>
        <a:xfrm>
          <a:off x="0" y="0"/>
          <a:ext cx="0" cy="0"/>
          <a:chOff x="0" y="0"/>
          <a:chExt cx="0" cy="0"/>
        </a:xfrm>
      </p:grpSpPr>
      <p:sp>
        <p:nvSpPr>
          <p:cNvPr id="409" name="Picture Placeholder 2"/>
          <p:cNvSpPr>
            <a:spLocks noGrp="1"/>
          </p:cNvSpPr>
          <p:nvPr>
            <p:ph type="pic" idx="21"/>
          </p:nvPr>
        </p:nvSpPr>
        <p:spPr>
          <a:xfrm>
            <a:off x="6488112" y="0"/>
            <a:ext cx="5703888" cy="6858000"/>
          </a:xfrm>
          <a:prstGeom prst="rect">
            <a:avLst/>
          </a:prstGeom>
        </p:spPr>
        <p:txBody>
          <a:bodyPr lIns="91439" rIns="91439">
            <a:noAutofit/>
          </a:bodyPr>
          <a:lstStyle/>
          <a:p>
            <a:endParaRPr/>
          </a:p>
        </p:txBody>
      </p:sp>
      <p:sp>
        <p:nvSpPr>
          <p:cNvPr id="410" name="Header here"/>
          <p:cNvSpPr txBox="1">
            <a:spLocks noGrp="1"/>
          </p:cNvSpPr>
          <p:nvPr>
            <p:ph type="title" hasCustomPrompt="1"/>
          </p:nvPr>
        </p:nvSpPr>
        <p:spPr>
          <a:xfrm>
            <a:off x="1097982" y="874700"/>
            <a:ext cx="4201530" cy="1454728"/>
          </a:xfrm>
          <a:prstGeom prst="rect">
            <a:avLst/>
          </a:prstGeom>
        </p:spPr>
        <p:txBody>
          <a:bodyPr anchor="b"/>
          <a:lstStyle>
            <a:lvl1pPr>
              <a:spcBef>
                <a:spcPts val="1000"/>
              </a:spcBef>
            </a:lvl1pPr>
          </a:lstStyle>
          <a:p>
            <a:r>
              <a:t>Header here</a:t>
            </a:r>
          </a:p>
        </p:txBody>
      </p:sp>
      <p:sp>
        <p:nvSpPr>
          <p:cNvPr id="411" name="Body Level One…"/>
          <p:cNvSpPr txBox="1">
            <a:spLocks noGrp="1"/>
          </p:cNvSpPr>
          <p:nvPr>
            <p:ph type="body" sz="quarter" idx="1" hasCustomPrompt="1"/>
          </p:nvPr>
        </p:nvSpPr>
        <p:spPr>
          <a:xfrm>
            <a:off x="1097982" y="2628071"/>
            <a:ext cx="4201530" cy="3221040"/>
          </a:xfrm>
          <a:prstGeom prst="rect">
            <a:avLst/>
          </a:prstGeom>
        </p:spPr>
        <p:txBody>
          <a:bodyPr/>
          <a:lstStyle>
            <a:lvl1pPr>
              <a:lnSpc>
                <a:spcPct val="100000"/>
              </a:lnSpc>
            </a:lvl1pPr>
            <a:lvl2pPr marL="0" indent="457200">
              <a:lnSpc>
                <a:spcPct val="100000"/>
              </a:lnSpc>
              <a:buSzTx/>
              <a:buNone/>
            </a:lvl2pPr>
            <a:lvl3pPr marL="0" indent="914400">
              <a:lnSpc>
                <a:spcPct val="100000"/>
              </a:lnSpc>
              <a:buSzTx/>
              <a:buNone/>
            </a:lvl3pPr>
            <a:lvl4pPr marL="0" indent="1371600">
              <a:lnSpc>
                <a:spcPct val="100000"/>
              </a:lnSpc>
              <a:buSzTx/>
              <a:buNone/>
            </a:lvl4pPr>
            <a:lvl5pPr marL="0" indent="1828800">
              <a:lnSpc>
                <a:spcPct val="100000"/>
              </a:lnSpc>
              <a:buSzTx/>
              <a:buNone/>
            </a:lvl5pPr>
          </a:lstStyle>
          <a:p>
            <a:r>
              <a:t>Copy here</a:t>
            </a:r>
          </a:p>
          <a:p>
            <a:pPr lvl="1"/>
            <a:endParaRPr/>
          </a:p>
          <a:p>
            <a:pPr lvl="2"/>
            <a:endParaRPr/>
          </a:p>
          <a:p>
            <a:pPr lvl="3"/>
            <a:endParaRPr/>
          </a:p>
          <a:p>
            <a:pPr lvl="4"/>
            <a:endParaRPr/>
          </a:p>
        </p:txBody>
      </p:sp>
      <p:sp>
        <p:nvSpPr>
          <p:cNvPr id="41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413" name="Subheader Placeholder"/>
          <p:cNvSpPr>
            <a:spLocks noGrp="1"/>
          </p:cNvSpPr>
          <p:nvPr>
            <p:ph type="body" sz="quarter" idx="22" hasCustomPrompt="1"/>
          </p:nvPr>
        </p:nvSpPr>
        <p:spPr>
          <a:xfrm>
            <a:off x="1101865" y="358537"/>
            <a:ext cx="3368536" cy="273051"/>
          </a:xfrm>
          <a:prstGeom prst="rect">
            <a:avLst/>
          </a:prstGeom>
        </p:spPr>
        <p:txBody>
          <a:bodyPr/>
          <a:lstStyle>
            <a:lvl1pPr>
              <a:lnSpc>
                <a:spcPct val="90000"/>
              </a:lnSpc>
              <a:spcBef>
                <a:spcPts val="1000"/>
              </a:spcBef>
              <a:defRPr sz="900" cap="all" spc="100">
                <a:solidFill>
                  <a:srgbClr val="242834"/>
                </a:solidFill>
                <a:latin typeface="Avenir Next Demi Bold"/>
                <a:ea typeface="Avenir Next Demi Bold"/>
                <a:cs typeface="Avenir Next Demi Bold"/>
                <a:sym typeface="Avenir Next Demi Bold"/>
              </a:defRPr>
            </a:lvl1pPr>
          </a:lstStyle>
          <a:p>
            <a:r>
              <a:t>SUBHEADER</a:t>
            </a:r>
          </a:p>
        </p:txBody>
      </p:sp>
      <p:grpSp>
        <p:nvGrpSpPr>
          <p:cNvPr id="424" name="The Bridge - Left Rail Graphics"/>
          <p:cNvGrpSpPr/>
          <p:nvPr/>
        </p:nvGrpSpPr>
        <p:grpSpPr>
          <a:xfrm>
            <a:off x="139268" y="367791"/>
            <a:ext cx="457032" cy="3535936"/>
            <a:chOff x="0" y="0"/>
            <a:chExt cx="457030" cy="3535934"/>
          </a:xfrm>
        </p:grpSpPr>
        <p:sp>
          <p:nvSpPr>
            <p:cNvPr id="414" name="E"/>
            <p:cNvSpPr/>
            <p:nvPr/>
          </p:nvSpPr>
          <p:spPr>
            <a:xfrm>
              <a:off x="165660" y="3416808"/>
              <a:ext cx="125145" cy="119127"/>
            </a:xfrm>
            <a:custGeom>
              <a:avLst/>
              <a:gdLst/>
              <a:ahLst/>
              <a:cxnLst>
                <a:cxn ang="0">
                  <a:pos x="wd2" y="hd2"/>
                </a:cxn>
                <a:cxn ang="5400000">
                  <a:pos x="wd2" y="hd2"/>
                </a:cxn>
                <a:cxn ang="10800000">
                  <a:pos x="wd2" y="hd2"/>
                </a:cxn>
                <a:cxn ang="16200000">
                  <a:pos x="wd2" y="hd2"/>
                </a:cxn>
              </a:cxnLst>
              <a:rect l="0" t="0" r="r" b="b"/>
              <a:pathLst>
                <a:path w="21600" h="21600" extrusionOk="0">
                  <a:moveTo>
                    <a:pt x="679" y="21600"/>
                  </a:moveTo>
                  <a:cubicBezTo>
                    <a:pt x="493" y="21600"/>
                    <a:pt x="307" y="21531"/>
                    <a:pt x="186" y="21404"/>
                  </a:cubicBezTo>
                  <a:cubicBezTo>
                    <a:pt x="66" y="21278"/>
                    <a:pt x="0" y="21082"/>
                    <a:pt x="0" y="20886"/>
                  </a:cubicBezTo>
                  <a:lnTo>
                    <a:pt x="0" y="714"/>
                  </a:lnTo>
                  <a:cubicBezTo>
                    <a:pt x="0" y="518"/>
                    <a:pt x="66" y="322"/>
                    <a:pt x="186" y="196"/>
                  </a:cubicBezTo>
                  <a:cubicBezTo>
                    <a:pt x="307" y="69"/>
                    <a:pt x="493" y="0"/>
                    <a:pt x="679" y="0"/>
                  </a:cubicBezTo>
                  <a:lnTo>
                    <a:pt x="20921" y="0"/>
                  </a:lnTo>
                  <a:cubicBezTo>
                    <a:pt x="21107" y="0"/>
                    <a:pt x="21293" y="69"/>
                    <a:pt x="21414" y="196"/>
                  </a:cubicBezTo>
                  <a:cubicBezTo>
                    <a:pt x="21534" y="322"/>
                    <a:pt x="21600" y="518"/>
                    <a:pt x="21600" y="714"/>
                  </a:cubicBezTo>
                  <a:lnTo>
                    <a:pt x="21600" y="20886"/>
                  </a:lnTo>
                  <a:cubicBezTo>
                    <a:pt x="21600" y="21082"/>
                    <a:pt x="21534" y="21278"/>
                    <a:pt x="21414" y="21404"/>
                  </a:cubicBezTo>
                  <a:cubicBezTo>
                    <a:pt x="21293" y="21531"/>
                    <a:pt x="21107" y="21600"/>
                    <a:pt x="20921" y="21600"/>
                  </a:cubicBezTo>
                  <a:lnTo>
                    <a:pt x="17525" y="21600"/>
                  </a:lnTo>
                  <a:cubicBezTo>
                    <a:pt x="17339" y="21600"/>
                    <a:pt x="17153" y="21531"/>
                    <a:pt x="17032" y="21404"/>
                  </a:cubicBezTo>
                  <a:cubicBezTo>
                    <a:pt x="16912" y="21278"/>
                    <a:pt x="16846" y="21082"/>
                    <a:pt x="16846" y="20886"/>
                  </a:cubicBezTo>
                  <a:lnTo>
                    <a:pt x="16846" y="6091"/>
                  </a:lnTo>
                  <a:cubicBezTo>
                    <a:pt x="16846" y="5895"/>
                    <a:pt x="16781" y="5699"/>
                    <a:pt x="16660" y="5573"/>
                  </a:cubicBezTo>
                  <a:cubicBezTo>
                    <a:pt x="16540" y="5446"/>
                    <a:pt x="16353" y="5377"/>
                    <a:pt x="16167" y="5377"/>
                  </a:cubicBezTo>
                  <a:lnTo>
                    <a:pt x="13757" y="5377"/>
                  </a:lnTo>
                  <a:cubicBezTo>
                    <a:pt x="13571" y="5377"/>
                    <a:pt x="13385" y="5446"/>
                    <a:pt x="13265" y="5573"/>
                  </a:cubicBezTo>
                  <a:cubicBezTo>
                    <a:pt x="13144" y="5699"/>
                    <a:pt x="13078" y="5895"/>
                    <a:pt x="13078" y="6091"/>
                  </a:cubicBezTo>
                  <a:lnTo>
                    <a:pt x="13078" y="15567"/>
                  </a:lnTo>
                  <a:cubicBezTo>
                    <a:pt x="13078" y="15762"/>
                    <a:pt x="13013" y="15958"/>
                    <a:pt x="12892" y="16085"/>
                  </a:cubicBezTo>
                  <a:cubicBezTo>
                    <a:pt x="12772" y="16212"/>
                    <a:pt x="12585" y="16281"/>
                    <a:pt x="12399" y="16281"/>
                  </a:cubicBezTo>
                  <a:lnTo>
                    <a:pt x="9310" y="16281"/>
                  </a:lnTo>
                  <a:cubicBezTo>
                    <a:pt x="9124" y="16281"/>
                    <a:pt x="8938" y="16212"/>
                    <a:pt x="8817" y="16085"/>
                  </a:cubicBezTo>
                  <a:cubicBezTo>
                    <a:pt x="8697" y="15958"/>
                    <a:pt x="8631" y="15762"/>
                    <a:pt x="8631" y="15567"/>
                  </a:cubicBezTo>
                  <a:lnTo>
                    <a:pt x="8631" y="6091"/>
                  </a:lnTo>
                  <a:cubicBezTo>
                    <a:pt x="8631" y="5895"/>
                    <a:pt x="8566" y="5699"/>
                    <a:pt x="8445" y="5573"/>
                  </a:cubicBezTo>
                  <a:cubicBezTo>
                    <a:pt x="8325" y="5446"/>
                    <a:pt x="8138" y="5377"/>
                    <a:pt x="7952" y="5377"/>
                  </a:cubicBezTo>
                  <a:lnTo>
                    <a:pt x="5542" y="5377"/>
                  </a:lnTo>
                  <a:cubicBezTo>
                    <a:pt x="5356" y="5377"/>
                    <a:pt x="5170" y="5446"/>
                    <a:pt x="5049" y="5573"/>
                  </a:cubicBezTo>
                  <a:cubicBezTo>
                    <a:pt x="4929" y="5699"/>
                    <a:pt x="4863" y="5895"/>
                    <a:pt x="4863" y="6091"/>
                  </a:cubicBezTo>
                  <a:lnTo>
                    <a:pt x="4863" y="20817"/>
                  </a:lnTo>
                  <a:cubicBezTo>
                    <a:pt x="4863" y="21013"/>
                    <a:pt x="4798" y="21209"/>
                    <a:pt x="4677" y="21335"/>
                  </a:cubicBezTo>
                  <a:cubicBezTo>
                    <a:pt x="4557" y="21462"/>
                    <a:pt x="4370" y="21531"/>
                    <a:pt x="4184" y="21531"/>
                  </a:cubicBezTo>
                  <a:lnTo>
                    <a:pt x="668" y="21600"/>
                  </a:lnTo>
                  <a:close/>
                </a:path>
              </a:pathLst>
            </a:custGeom>
            <a:solidFill>
              <a:schemeClr val="accent5"/>
            </a:solidFill>
            <a:ln w="12700" cap="flat">
              <a:noFill/>
              <a:miter lim="400000"/>
            </a:ln>
            <a:effectLst/>
          </p:spPr>
          <p:txBody>
            <a:bodyPr wrap="square" lIns="45719" tIns="45719" rIns="45719" bIns="45719" numCol="1" anchor="ctr">
              <a:noAutofit/>
            </a:bodyPr>
            <a:lstStyle/>
            <a:p>
              <a:endParaRPr/>
            </a:p>
          </p:txBody>
        </p:sp>
        <p:sp>
          <p:nvSpPr>
            <p:cNvPr id="415" name="G"/>
            <p:cNvSpPr/>
            <p:nvPr/>
          </p:nvSpPr>
          <p:spPr>
            <a:xfrm>
              <a:off x="165533" y="3246818"/>
              <a:ext cx="126541" cy="130621"/>
            </a:xfrm>
            <a:custGeom>
              <a:avLst/>
              <a:gdLst/>
              <a:ahLst/>
              <a:cxnLst>
                <a:cxn ang="0">
                  <a:pos x="wd2" y="hd2"/>
                </a:cxn>
                <a:cxn ang="5400000">
                  <a:pos x="wd2" y="hd2"/>
                </a:cxn>
                <a:cxn ang="10800000">
                  <a:pos x="wd2" y="hd2"/>
                </a:cxn>
                <a:cxn ang="16200000">
                  <a:pos x="wd2" y="hd2"/>
                </a:cxn>
              </a:cxnLst>
              <a:rect l="0" t="0" r="r" b="b"/>
              <a:pathLst>
                <a:path w="21600" h="21600" extrusionOk="0">
                  <a:moveTo>
                    <a:pt x="21568" y="11372"/>
                  </a:moveTo>
                  <a:cubicBezTo>
                    <a:pt x="21568" y="13262"/>
                    <a:pt x="21145" y="15037"/>
                    <a:pt x="20289" y="16812"/>
                  </a:cubicBezTo>
                  <a:cubicBezTo>
                    <a:pt x="19553" y="18292"/>
                    <a:pt x="18578" y="19531"/>
                    <a:pt x="17364" y="20476"/>
                  </a:cubicBezTo>
                  <a:cubicBezTo>
                    <a:pt x="17245" y="20592"/>
                    <a:pt x="17061" y="20655"/>
                    <a:pt x="16942" y="20655"/>
                  </a:cubicBezTo>
                  <a:cubicBezTo>
                    <a:pt x="16693" y="20655"/>
                    <a:pt x="16520" y="20539"/>
                    <a:pt x="16390" y="20361"/>
                  </a:cubicBezTo>
                  <a:lnTo>
                    <a:pt x="14375" y="17463"/>
                  </a:lnTo>
                  <a:cubicBezTo>
                    <a:pt x="14256" y="17347"/>
                    <a:pt x="14256" y="17169"/>
                    <a:pt x="14256" y="17053"/>
                  </a:cubicBezTo>
                  <a:cubicBezTo>
                    <a:pt x="14256" y="16875"/>
                    <a:pt x="14321" y="16696"/>
                    <a:pt x="14505" y="16581"/>
                  </a:cubicBezTo>
                  <a:cubicBezTo>
                    <a:pt x="15241" y="15930"/>
                    <a:pt x="15848" y="15163"/>
                    <a:pt x="16216" y="14270"/>
                  </a:cubicBezTo>
                  <a:cubicBezTo>
                    <a:pt x="16639" y="13378"/>
                    <a:pt x="16823" y="12433"/>
                    <a:pt x="16823" y="11435"/>
                  </a:cubicBezTo>
                  <a:cubicBezTo>
                    <a:pt x="16823" y="9661"/>
                    <a:pt x="16216" y="8065"/>
                    <a:pt x="15057" y="6762"/>
                  </a:cubicBezTo>
                  <a:cubicBezTo>
                    <a:pt x="13898" y="5460"/>
                    <a:pt x="12490" y="4809"/>
                    <a:pt x="10843" y="4809"/>
                  </a:cubicBezTo>
                  <a:cubicBezTo>
                    <a:pt x="9197" y="4809"/>
                    <a:pt x="7734" y="5460"/>
                    <a:pt x="6575" y="6762"/>
                  </a:cubicBezTo>
                  <a:cubicBezTo>
                    <a:pt x="5416" y="8065"/>
                    <a:pt x="4810" y="9598"/>
                    <a:pt x="4810" y="11498"/>
                  </a:cubicBezTo>
                  <a:cubicBezTo>
                    <a:pt x="4810" y="12506"/>
                    <a:pt x="5059" y="13514"/>
                    <a:pt x="5481" y="14396"/>
                  </a:cubicBezTo>
                  <a:cubicBezTo>
                    <a:pt x="5904" y="15279"/>
                    <a:pt x="6521" y="16108"/>
                    <a:pt x="7312" y="16759"/>
                  </a:cubicBezTo>
                  <a:cubicBezTo>
                    <a:pt x="7377" y="16822"/>
                    <a:pt x="7496" y="16875"/>
                    <a:pt x="7680" y="16875"/>
                  </a:cubicBezTo>
                  <a:lnTo>
                    <a:pt x="7799" y="16875"/>
                  </a:lnTo>
                  <a:cubicBezTo>
                    <a:pt x="7919" y="16875"/>
                    <a:pt x="7984" y="16812"/>
                    <a:pt x="8049" y="16696"/>
                  </a:cubicBezTo>
                  <a:cubicBezTo>
                    <a:pt x="8114" y="16581"/>
                    <a:pt x="8114" y="16402"/>
                    <a:pt x="8114" y="16224"/>
                  </a:cubicBezTo>
                  <a:lnTo>
                    <a:pt x="8114" y="11488"/>
                  </a:lnTo>
                  <a:cubicBezTo>
                    <a:pt x="8114" y="11309"/>
                    <a:pt x="8179" y="11131"/>
                    <a:pt x="8298" y="11015"/>
                  </a:cubicBezTo>
                  <a:cubicBezTo>
                    <a:pt x="8417" y="10900"/>
                    <a:pt x="8601" y="10837"/>
                    <a:pt x="8785" y="10837"/>
                  </a:cubicBezTo>
                  <a:lnTo>
                    <a:pt x="11472" y="10837"/>
                  </a:lnTo>
                  <a:cubicBezTo>
                    <a:pt x="11656" y="10837"/>
                    <a:pt x="11840" y="10900"/>
                    <a:pt x="11959" y="11015"/>
                  </a:cubicBezTo>
                  <a:cubicBezTo>
                    <a:pt x="12078" y="11131"/>
                    <a:pt x="12143" y="11309"/>
                    <a:pt x="12143" y="11488"/>
                  </a:cubicBezTo>
                  <a:lnTo>
                    <a:pt x="12143" y="20949"/>
                  </a:lnTo>
                  <a:cubicBezTo>
                    <a:pt x="12143" y="21127"/>
                    <a:pt x="12078" y="21306"/>
                    <a:pt x="11959" y="21421"/>
                  </a:cubicBezTo>
                  <a:cubicBezTo>
                    <a:pt x="11840" y="21537"/>
                    <a:pt x="11656" y="21600"/>
                    <a:pt x="11472" y="21600"/>
                  </a:cubicBezTo>
                  <a:lnTo>
                    <a:pt x="5860" y="21600"/>
                  </a:lnTo>
                  <a:cubicBezTo>
                    <a:pt x="5741" y="21600"/>
                    <a:pt x="5676" y="21600"/>
                    <a:pt x="5557" y="21537"/>
                  </a:cubicBezTo>
                  <a:cubicBezTo>
                    <a:pt x="3726" y="20350"/>
                    <a:pt x="2383" y="18933"/>
                    <a:pt x="1408" y="17158"/>
                  </a:cubicBezTo>
                  <a:cubicBezTo>
                    <a:pt x="433" y="15447"/>
                    <a:pt x="0" y="13546"/>
                    <a:pt x="0" y="11477"/>
                  </a:cubicBezTo>
                  <a:cubicBezTo>
                    <a:pt x="0" y="8285"/>
                    <a:pt x="1040" y="5618"/>
                    <a:pt x="3109" y="3371"/>
                  </a:cubicBezTo>
                  <a:cubicBezTo>
                    <a:pt x="5243" y="1124"/>
                    <a:pt x="7810" y="0"/>
                    <a:pt x="10800" y="0"/>
                  </a:cubicBezTo>
                  <a:cubicBezTo>
                    <a:pt x="13790" y="0"/>
                    <a:pt x="16411" y="1124"/>
                    <a:pt x="18491" y="3434"/>
                  </a:cubicBezTo>
                  <a:cubicBezTo>
                    <a:pt x="20571" y="5502"/>
                    <a:pt x="21600" y="8222"/>
                    <a:pt x="21600" y="11362"/>
                  </a:cubicBezTo>
                  <a:close/>
                </a:path>
              </a:pathLst>
            </a:custGeom>
            <a:solidFill>
              <a:schemeClr val="accent5"/>
            </a:solidFill>
            <a:ln w="12700" cap="flat">
              <a:noFill/>
              <a:miter lim="400000"/>
            </a:ln>
            <a:effectLst/>
          </p:spPr>
          <p:txBody>
            <a:bodyPr wrap="square" lIns="45719" tIns="45719" rIns="45719" bIns="45719" numCol="1" anchor="ctr">
              <a:noAutofit/>
            </a:bodyPr>
            <a:lstStyle/>
            <a:p>
              <a:endParaRPr/>
            </a:p>
          </p:txBody>
        </p:sp>
        <p:sp>
          <p:nvSpPr>
            <p:cNvPr id="416" name="D"/>
            <p:cNvSpPr/>
            <p:nvPr/>
          </p:nvSpPr>
          <p:spPr>
            <a:xfrm>
              <a:off x="165660" y="3086989"/>
              <a:ext cx="125145" cy="126683"/>
            </a:xfrm>
            <a:custGeom>
              <a:avLst/>
              <a:gdLst/>
              <a:ahLst/>
              <a:cxnLst>
                <a:cxn ang="0">
                  <a:pos x="wd2" y="hd2"/>
                </a:cxn>
                <a:cxn ang="5400000">
                  <a:pos x="wd2" y="hd2"/>
                </a:cxn>
                <a:cxn ang="10800000">
                  <a:pos x="wd2" y="hd2"/>
                </a:cxn>
                <a:cxn ang="16200000">
                  <a:pos x="wd2" y="hd2"/>
                </a:cxn>
              </a:cxnLst>
              <a:rect l="0" t="0" r="r" b="b"/>
              <a:pathLst>
                <a:path w="21600" h="21600" extrusionOk="0">
                  <a:moveTo>
                    <a:pt x="0" y="671"/>
                  </a:moveTo>
                  <a:cubicBezTo>
                    <a:pt x="0" y="487"/>
                    <a:pt x="66" y="303"/>
                    <a:pt x="186" y="184"/>
                  </a:cubicBezTo>
                  <a:cubicBezTo>
                    <a:pt x="307" y="65"/>
                    <a:pt x="493" y="0"/>
                    <a:pt x="679" y="0"/>
                  </a:cubicBezTo>
                  <a:lnTo>
                    <a:pt x="20921" y="0"/>
                  </a:lnTo>
                  <a:cubicBezTo>
                    <a:pt x="21107" y="0"/>
                    <a:pt x="21293" y="65"/>
                    <a:pt x="21414" y="184"/>
                  </a:cubicBezTo>
                  <a:cubicBezTo>
                    <a:pt x="21534" y="303"/>
                    <a:pt x="21600" y="487"/>
                    <a:pt x="21600" y="671"/>
                  </a:cubicBezTo>
                  <a:lnTo>
                    <a:pt x="21600" y="10740"/>
                  </a:lnTo>
                  <a:cubicBezTo>
                    <a:pt x="21600" y="13729"/>
                    <a:pt x="20548" y="16295"/>
                    <a:pt x="18456" y="18428"/>
                  </a:cubicBezTo>
                  <a:cubicBezTo>
                    <a:pt x="16364" y="20561"/>
                    <a:pt x="13768" y="21600"/>
                    <a:pt x="10800" y="21600"/>
                  </a:cubicBezTo>
                  <a:cubicBezTo>
                    <a:pt x="7832" y="21600"/>
                    <a:pt x="5312" y="20561"/>
                    <a:pt x="3144" y="18428"/>
                  </a:cubicBezTo>
                  <a:cubicBezTo>
                    <a:pt x="1041" y="16295"/>
                    <a:pt x="0" y="13794"/>
                    <a:pt x="0" y="10740"/>
                  </a:cubicBezTo>
                  <a:cubicBezTo>
                    <a:pt x="0" y="10740"/>
                    <a:pt x="0" y="671"/>
                    <a:pt x="0" y="671"/>
                  </a:cubicBezTo>
                  <a:close/>
                  <a:moveTo>
                    <a:pt x="4940" y="5067"/>
                  </a:moveTo>
                  <a:cubicBezTo>
                    <a:pt x="4819" y="5067"/>
                    <a:pt x="4819" y="5316"/>
                    <a:pt x="4819" y="5738"/>
                  </a:cubicBezTo>
                  <a:lnTo>
                    <a:pt x="4819" y="10740"/>
                  </a:lnTo>
                  <a:cubicBezTo>
                    <a:pt x="4819" y="12321"/>
                    <a:pt x="5378" y="13729"/>
                    <a:pt x="6605" y="14822"/>
                  </a:cubicBezTo>
                  <a:cubicBezTo>
                    <a:pt x="7777" y="15981"/>
                    <a:pt x="9201" y="16533"/>
                    <a:pt x="10866" y="16533"/>
                  </a:cubicBezTo>
                  <a:cubicBezTo>
                    <a:pt x="12531" y="16533"/>
                    <a:pt x="13889" y="15981"/>
                    <a:pt x="15061" y="14822"/>
                  </a:cubicBezTo>
                  <a:cubicBezTo>
                    <a:pt x="16233" y="13729"/>
                    <a:pt x="16846" y="12321"/>
                    <a:pt x="16846" y="10740"/>
                  </a:cubicBezTo>
                  <a:lnTo>
                    <a:pt x="16846" y="5738"/>
                  </a:lnTo>
                  <a:cubicBezTo>
                    <a:pt x="16846" y="5554"/>
                    <a:pt x="16781" y="5370"/>
                    <a:pt x="16660" y="5251"/>
                  </a:cubicBezTo>
                  <a:cubicBezTo>
                    <a:pt x="16540" y="5132"/>
                    <a:pt x="16353" y="5067"/>
                    <a:pt x="16167" y="5067"/>
                  </a:cubicBezTo>
                  <a:lnTo>
                    <a:pt x="4940" y="5067"/>
                  </a:lnTo>
                  <a:close/>
                </a:path>
              </a:pathLst>
            </a:custGeom>
            <a:solidFill>
              <a:schemeClr val="accent5"/>
            </a:solidFill>
            <a:ln w="12700" cap="flat">
              <a:noFill/>
              <a:miter lim="400000"/>
            </a:ln>
            <a:effectLst/>
          </p:spPr>
          <p:txBody>
            <a:bodyPr wrap="square" lIns="45719" tIns="45719" rIns="45719" bIns="45719" numCol="1" anchor="ctr">
              <a:noAutofit/>
            </a:bodyPr>
            <a:lstStyle/>
            <a:p>
              <a:endParaRPr/>
            </a:p>
          </p:txBody>
        </p:sp>
        <p:sp>
          <p:nvSpPr>
            <p:cNvPr id="417" name="I"/>
            <p:cNvSpPr/>
            <p:nvPr/>
          </p:nvSpPr>
          <p:spPr>
            <a:xfrm>
              <a:off x="165660" y="3010725"/>
              <a:ext cx="125145" cy="29719"/>
            </a:xfrm>
            <a:custGeom>
              <a:avLst/>
              <a:gdLst/>
              <a:ahLst/>
              <a:cxnLst>
                <a:cxn ang="0">
                  <a:pos x="wd2" y="hd2"/>
                </a:cxn>
                <a:cxn ang="5400000">
                  <a:pos x="wd2" y="hd2"/>
                </a:cxn>
                <a:cxn ang="10800000">
                  <a:pos x="wd2" y="hd2"/>
                </a:cxn>
                <a:cxn ang="16200000">
                  <a:pos x="wd2" y="hd2"/>
                </a:cxn>
              </a:cxnLst>
              <a:rect l="0" t="0" r="r" b="b"/>
              <a:pathLst>
                <a:path w="21600" h="21600" extrusionOk="0">
                  <a:moveTo>
                    <a:pt x="679" y="21600"/>
                  </a:moveTo>
                  <a:cubicBezTo>
                    <a:pt x="493" y="21600"/>
                    <a:pt x="307" y="21323"/>
                    <a:pt x="186" y="20815"/>
                  </a:cubicBezTo>
                  <a:cubicBezTo>
                    <a:pt x="66" y="20308"/>
                    <a:pt x="0" y="19523"/>
                    <a:pt x="0" y="18738"/>
                  </a:cubicBezTo>
                  <a:lnTo>
                    <a:pt x="0" y="2862"/>
                  </a:lnTo>
                  <a:cubicBezTo>
                    <a:pt x="0" y="2077"/>
                    <a:pt x="66" y="1292"/>
                    <a:pt x="186" y="785"/>
                  </a:cubicBezTo>
                  <a:cubicBezTo>
                    <a:pt x="307" y="277"/>
                    <a:pt x="493" y="0"/>
                    <a:pt x="679" y="0"/>
                  </a:cubicBezTo>
                  <a:lnTo>
                    <a:pt x="20921" y="0"/>
                  </a:lnTo>
                  <a:cubicBezTo>
                    <a:pt x="21107" y="0"/>
                    <a:pt x="21293" y="277"/>
                    <a:pt x="21414" y="785"/>
                  </a:cubicBezTo>
                  <a:cubicBezTo>
                    <a:pt x="21534" y="1292"/>
                    <a:pt x="21600" y="2077"/>
                    <a:pt x="21600" y="2862"/>
                  </a:cubicBezTo>
                  <a:lnTo>
                    <a:pt x="21600" y="18738"/>
                  </a:lnTo>
                  <a:cubicBezTo>
                    <a:pt x="21600" y="19523"/>
                    <a:pt x="21534" y="20308"/>
                    <a:pt x="21414" y="20815"/>
                  </a:cubicBezTo>
                  <a:cubicBezTo>
                    <a:pt x="21293" y="21323"/>
                    <a:pt x="21107" y="21600"/>
                    <a:pt x="20921" y="21600"/>
                  </a:cubicBezTo>
                  <a:lnTo>
                    <a:pt x="679" y="21600"/>
                  </a:lnTo>
                  <a:close/>
                </a:path>
              </a:pathLst>
            </a:custGeom>
            <a:solidFill>
              <a:schemeClr val="accent5"/>
            </a:solidFill>
            <a:ln w="12700" cap="flat">
              <a:noFill/>
              <a:miter lim="400000"/>
            </a:ln>
            <a:effectLst/>
          </p:spPr>
          <p:txBody>
            <a:bodyPr wrap="square" lIns="45719" tIns="45719" rIns="45719" bIns="45719" numCol="1" anchor="ctr">
              <a:noAutofit/>
            </a:bodyPr>
            <a:lstStyle/>
            <a:p>
              <a:endParaRPr/>
            </a:p>
          </p:txBody>
        </p:sp>
        <p:sp>
          <p:nvSpPr>
            <p:cNvPr id="418" name="R"/>
            <p:cNvSpPr/>
            <p:nvPr/>
          </p:nvSpPr>
          <p:spPr>
            <a:xfrm>
              <a:off x="164835" y="2844038"/>
              <a:ext cx="126351" cy="123762"/>
            </a:xfrm>
            <a:custGeom>
              <a:avLst/>
              <a:gdLst/>
              <a:ahLst/>
              <a:cxnLst>
                <a:cxn ang="0">
                  <a:pos x="wd2" y="hd2"/>
                </a:cxn>
                <a:cxn ang="5400000">
                  <a:pos x="wd2" y="hd2"/>
                </a:cxn>
                <a:cxn ang="10800000">
                  <a:pos x="wd2" y="hd2"/>
                </a:cxn>
                <a:cxn ang="16200000">
                  <a:pos x="wd2" y="hd2"/>
                </a:cxn>
              </a:cxnLst>
              <a:rect l="0" t="0" r="r" b="b"/>
              <a:pathLst>
                <a:path w="21600" h="21600" extrusionOk="0">
                  <a:moveTo>
                    <a:pt x="6802" y="16679"/>
                  </a:moveTo>
                  <a:cubicBezTo>
                    <a:pt x="6987" y="16557"/>
                    <a:pt x="7171" y="16424"/>
                    <a:pt x="7355" y="16424"/>
                  </a:cubicBezTo>
                  <a:cubicBezTo>
                    <a:pt x="7540" y="16424"/>
                    <a:pt x="7659" y="16491"/>
                    <a:pt x="7779" y="16613"/>
                  </a:cubicBezTo>
                  <a:cubicBezTo>
                    <a:pt x="7898" y="16735"/>
                    <a:pt x="8028" y="16868"/>
                    <a:pt x="8082" y="17045"/>
                  </a:cubicBezTo>
                  <a:cubicBezTo>
                    <a:pt x="8505" y="18231"/>
                    <a:pt x="9178" y="19173"/>
                    <a:pt x="10100" y="19982"/>
                  </a:cubicBezTo>
                  <a:cubicBezTo>
                    <a:pt x="11326" y="21046"/>
                    <a:pt x="12791" y="21600"/>
                    <a:pt x="14505" y="21600"/>
                  </a:cubicBezTo>
                  <a:cubicBezTo>
                    <a:pt x="16458" y="21600"/>
                    <a:pt x="18107" y="20846"/>
                    <a:pt x="19517" y="19417"/>
                  </a:cubicBezTo>
                  <a:cubicBezTo>
                    <a:pt x="20927" y="17976"/>
                    <a:pt x="21600" y="16236"/>
                    <a:pt x="21600" y="14175"/>
                  </a:cubicBezTo>
                  <a:lnTo>
                    <a:pt x="21600" y="687"/>
                  </a:lnTo>
                  <a:cubicBezTo>
                    <a:pt x="21600" y="499"/>
                    <a:pt x="21535" y="310"/>
                    <a:pt x="21416" y="188"/>
                  </a:cubicBezTo>
                  <a:cubicBezTo>
                    <a:pt x="21296" y="66"/>
                    <a:pt x="21112" y="0"/>
                    <a:pt x="20927" y="0"/>
                  </a:cubicBezTo>
                  <a:lnTo>
                    <a:pt x="814" y="0"/>
                  </a:lnTo>
                  <a:cubicBezTo>
                    <a:pt x="629" y="0"/>
                    <a:pt x="445" y="66"/>
                    <a:pt x="325" y="188"/>
                  </a:cubicBezTo>
                  <a:cubicBezTo>
                    <a:pt x="206" y="310"/>
                    <a:pt x="141" y="499"/>
                    <a:pt x="141" y="687"/>
                  </a:cubicBezTo>
                  <a:lnTo>
                    <a:pt x="141" y="4500"/>
                  </a:lnTo>
                  <a:cubicBezTo>
                    <a:pt x="141" y="4688"/>
                    <a:pt x="206" y="4876"/>
                    <a:pt x="325" y="4998"/>
                  </a:cubicBezTo>
                  <a:cubicBezTo>
                    <a:pt x="445" y="5120"/>
                    <a:pt x="629" y="5187"/>
                    <a:pt x="814" y="5187"/>
                  </a:cubicBezTo>
                  <a:lnTo>
                    <a:pt x="16458" y="5187"/>
                  </a:lnTo>
                  <a:cubicBezTo>
                    <a:pt x="16642" y="5187"/>
                    <a:pt x="16827" y="5253"/>
                    <a:pt x="16946" y="5375"/>
                  </a:cubicBezTo>
                  <a:cubicBezTo>
                    <a:pt x="17065" y="5497"/>
                    <a:pt x="17130" y="5685"/>
                    <a:pt x="17130" y="5874"/>
                  </a:cubicBezTo>
                  <a:lnTo>
                    <a:pt x="17130" y="13432"/>
                  </a:lnTo>
                  <a:cubicBezTo>
                    <a:pt x="17130" y="14308"/>
                    <a:pt x="16881" y="15050"/>
                    <a:pt x="16393" y="15560"/>
                  </a:cubicBezTo>
                  <a:cubicBezTo>
                    <a:pt x="15904" y="16059"/>
                    <a:pt x="15297" y="16314"/>
                    <a:pt x="14559" y="16314"/>
                  </a:cubicBezTo>
                  <a:cubicBezTo>
                    <a:pt x="13821" y="16314"/>
                    <a:pt x="13214" y="16059"/>
                    <a:pt x="12726" y="15560"/>
                  </a:cubicBezTo>
                  <a:cubicBezTo>
                    <a:pt x="12237" y="15061"/>
                    <a:pt x="11988" y="14374"/>
                    <a:pt x="11988" y="13432"/>
                  </a:cubicBezTo>
                  <a:lnTo>
                    <a:pt x="11988" y="9875"/>
                  </a:lnTo>
                  <a:cubicBezTo>
                    <a:pt x="11988" y="9808"/>
                    <a:pt x="11923" y="9753"/>
                    <a:pt x="11869" y="9753"/>
                  </a:cubicBezTo>
                  <a:lnTo>
                    <a:pt x="7464" y="9753"/>
                  </a:lnTo>
                  <a:cubicBezTo>
                    <a:pt x="7345" y="9753"/>
                    <a:pt x="7214" y="9819"/>
                    <a:pt x="7095" y="9875"/>
                  </a:cubicBezTo>
                  <a:cubicBezTo>
                    <a:pt x="6976" y="9930"/>
                    <a:pt x="250" y="15804"/>
                    <a:pt x="250" y="15804"/>
                  </a:cubicBezTo>
                  <a:cubicBezTo>
                    <a:pt x="130" y="15926"/>
                    <a:pt x="0" y="16059"/>
                    <a:pt x="0" y="16236"/>
                  </a:cubicBezTo>
                  <a:lnTo>
                    <a:pt x="0" y="20292"/>
                  </a:lnTo>
                  <a:cubicBezTo>
                    <a:pt x="0" y="20603"/>
                    <a:pt x="65" y="20857"/>
                    <a:pt x="250" y="21046"/>
                  </a:cubicBezTo>
                  <a:cubicBezTo>
                    <a:pt x="434" y="21234"/>
                    <a:pt x="618" y="21301"/>
                    <a:pt x="857" y="21301"/>
                  </a:cubicBezTo>
                  <a:cubicBezTo>
                    <a:pt x="1096" y="21301"/>
                    <a:pt x="1345" y="21179"/>
                    <a:pt x="1530" y="21046"/>
                  </a:cubicBezTo>
                  <a:cubicBezTo>
                    <a:pt x="3244" y="19672"/>
                    <a:pt x="4947" y="18231"/>
                    <a:pt x="6791" y="16679"/>
                  </a:cubicBezTo>
                  <a:close/>
                </a:path>
              </a:pathLst>
            </a:custGeom>
            <a:solidFill>
              <a:schemeClr val="accent5"/>
            </a:solidFill>
            <a:ln w="12700" cap="flat">
              <a:noFill/>
              <a:miter lim="400000"/>
            </a:ln>
            <a:effectLst/>
          </p:spPr>
          <p:txBody>
            <a:bodyPr wrap="square" lIns="45719" tIns="45719" rIns="45719" bIns="45719" numCol="1" anchor="ctr">
              <a:noAutofit/>
            </a:bodyPr>
            <a:lstStyle/>
            <a:p>
              <a:endParaRPr/>
            </a:p>
          </p:txBody>
        </p:sp>
        <p:sp>
          <p:nvSpPr>
            <p:cNvPr id="419" name="B"/>
            <p:cNvSpPr/>
            <p:nvPr/>
          </p:nvSpPr>
          <p:spPr>
            <a:xfrm>
              <a:off x="165343" y="2675572"/>
              <a:ext cx="125462" cy="126303"/>
            </a:xfrm>
            <a:custGeom>
              <a:avLst/>
              <a:gdLst/>
              <a:ahLst/>
              <a:cxnLst>
                <a:cxn ang="0">
                  <a:pos x="wd2" y="hd2"/>
                </a:cxn>
                <a:cxn ang="5400000">
                  <a:pos x="wd2" y="hd2"/>
                </a:cxn>
                <a:cxn ang="10800000">
                  <a:pos x="wd2" y="hd2"/>
                </a:cxn>
                <a:cxn ang="16200000">
                  <a:pos x="wd2" y="hd2"/>
                </a:cxn>
              </a:cxnLst>
              <a:rect l="0" t="0" r="r" b="b"/>
              <a:pathLst>
                <a:path w="21600" h="21600" extrusionOk="0">
                  <a:moveTo>
                    <a:pt x="20923" y="0"/>
                  </a:moveTo>
                  <a:cubicBezTo>
                    <a:pt x="21108" y="0"/>
                    <a:pt x="21294" y="65"/>
                    <a:pt x="21414" y="185"/>
                  </a:cubicBezTo>
                  <a:cubicBezTo>
                    <a:pt x="21534" y="304"/>
                    <a:pt x="21600" y="489"/>
                    <a:pt x="21600" y="673"/>
                  </a:cubicBezTo>
                  <a:lnTo>
                    <a:pt x="21600" y="13890"/>
                  </a:lnTo>
                  <a:cubicBezTo>
                    <a:pt x="21600" y="15725"/>
                    <a:pt x="20988" y="17310"/>
                    <a:pt x="19688" y="18603"/>
                  </a:cubicBezTo>
                  <a:cubicBezTo>
                    <a:pt x="18399" y="19949"/>
                    <a:pt x="16793" y="20557"/>
                    <a:pt x="15012" y="20557"/>
                  </a:cubicBezTo>
                  <a:cubicBezTo>
                    <a:pt x="14455" y="20557"/>
                    <a:pt x="13908" y="20492"/>
                    <a:pt x="13351" y="20308"/>
                  </a:cubicBezTo>
                  <a:cubicBezTo>
                    <a:pt x="12794" y="20123"/>
                    <a:pt x="12302" y="19938"/>
                    <a:pt x="11876" y="19634"/>
                  </a:cubicBezTo>
                  <a:cubicBezTo>
                    <a:pt x="11756" y="19569"/>
                    <a:pt x="11625" y="19515"/>
                    <a:pt x="11450" y="19515"/>
                  </a:cubicBezTo>
                  <a:cubicBezTo>
                    <a:pt x="11275" y="19515"/>
                    <a:pt x="11079" y="19580"/>
                    <a:pt x="10958" y="19765"/>
                  </a:cubicBezTo>
                  <a:cubicBezTo>
                    <a:pt x="10467" y="20319"/>
                    <a:pt x="9789" y="20807"/>
                    <a:pt x="8992" y="21111"/>
                  </a:cubicBezTo>
                  <a:cubicBezTo>
                    <a:pt x="8194" y="21415"/>
                    <a:pt x="7397" y="21600"/>
                    <a:pt x="6588" y="21600"/>
                  </a:cubicBezTo>
                  <a:cubicBezTo>
                    <a:pt x="4807" y="21600"/>
                    <a:pt x="3267" y="20927"/>
                    <a:pt x="1912" y="19645"/>
                  </a:cubicBezTo>
                  <a:cubicBezTo>
                    <a:pt x="623" y="18364"/>
                    <a:pt x="0" y="16767"/>
                    <a:pt x="0" y="14932"/>
                  </a:cubicBezTo>
                  <a:lnTo>
                    <a:pt x="0" y="673"/>
                  </a:lnTo>
                  <a:cubicBezTo>
                    <a:pt x="0" y="489"/>
                    <a:pt x="66" y="304"/>
                    <a:pt x="186" y="185"/>
                  </a:cubicBezTo>
                  <a:cubicBezTo>
                    <a:pt x="306" y="65"/>
                    <a:pt x="492" y="0"/>
                    <a:pt x="677" y="0"/>
                  </a:cubicBezTo>
                  <a:lnTo>
                    <a:pt x="20934" y="0"/>
                  </a:lnTo>
                  <a:close/>
                  <a:moveTo>
                    <a:pt x="12980" y="13640"/>
                  </a:moveTo>
                  <a:cubicBezTo>
                    <a:pt x="12980" y="14194"/>
                    <a:pt x="13165" y="14682"/>
                    <a:pt x="13592" y="15052"/>
                  </a:cubicBezTo>
                  <a:cubicBezTo>
                    <a:pt x="14018" y="15421"/>
                    <a:pt x="14520" y="15605"/>
                    <a:pt x="15066" y="15605"/>
                  </a:cubicBezTo>
                  <a:cubicBezTo>
                    <a:pt x="15613" y="15605"/>
                    <a:pt x="16115" y="15421"/>
                    <a:pt x="16487" y="15052"/>
                  </a:cubicBezTo>
                  <a:cubicBezTo>
                    <a:pt x="16913" y="14682"/>
                    <a:pt x="17099" y="14194"/>
                    <a:pt x="17099" y="13640"/>
                  </a:cubicBezTo>
                  <a:lnTo>
                    <a:pt x="17099" y="5810"/>
                  </a:lnTo>
                  <a:cubicBezTo>
                    <a:pt x="17099" y="5625"/>
                    <a:pt x="17033" y="5441"/>
                    <a:pt x="16913" y="5321"/>
                  </a:cubicBezTo>
                  <a:cubicBezTo>
                    <a:pt x="16793" y="5202"/>
                    <a:pt x="16607" y="5137"/>
                    <a:pt x="16421" y="5137"/>
                  </a:cubicBezTo>
                  <a:lnTo>
                    <a:pt x="13646" y="5137"/>
                  </a:lnTo>
                  <a:cubicBezTo>
                    <a:pt x="13460" y="5137"/>
                    <a:pt x="13275" y="5202"/>
                    <a:pt x="13154" y="5321"/>
                  </a:cubicBezTo>
                  <a:cubicBezTo>
                    <a:pt x="13034" y="5441"/>
                    <a:pt x="12969" y="5625"/>
                    <a:pt x="12969" y="5810"/>
                  </a:cubicBezTo>
                  <a:cubicBezTo>
                    <a:pt x="12969" y="5810"/>
                    <a:pt x="12969" y="13640"/>
                    <a:pt x="12969" y="13640"/>
                  </a:cubicBezTo>
                  <a:close/>
                  <a:moveTo>
                    <a:pt x="4545" y="14498"/>
                  </a:moveTo>
                  <a:cubicBezTo>
                    <a:pt x="4545" y="15052"/>
                    <a:pt x="4731" y="15540"/>
                    <a:pt x="5157" y="15964"/>
                  </a:cubicBezTo>
                  <a:cubicBezTo>
                    <a:pt x="5583" y="16387"/>
                    <a:pt x="6086" y="16572"/>
                    <a:pt x="6577" y="16572"/>
                  </a:cubicBezTo>
                  <a:cubicBezTo>
                    <a:pt x="7134" y="16572"/>
                    <a:pt x="7681" y="16387"/>
                    <a:pt x="8052" y="15964"/>
                  </a:cubicBezTo>
                  <a:cubicBezTo>
                    <a:pt x="8424" y="15540"/>
                    <a:pt x="8664" y="15106"/>
                    <a:pt x="8664" y="14498"/>
                  </a:cubicBezTo>
                  <a:lnTo>
                    <a:pt x="8664" y="5810"/>
                  </a:lnTo>
                  <a:cubicBezTo>
                    <a:pt x="8664" y="5625"/>
                    <a:pt x="8598" y="5441"/>
                    <a:pt x="8478" y="5321"/>
                  </a:cubicBezTo>
                  <a:cubicBezTo>
                    <a:pt x="8358" y="5202"/>
                    <a:pt x="8172" y="5137"/>
                    <a:pt x="7987" y="5137"/>
                  </a:cubicBezTo>
                  <a:lnTo>
                    <a:pt x="5212" y="5137"/>
                  </a:lnTo>
                  <a:cubicBezTo>
                    <a:pt x="5026" y="5137"/>
                    <a:pt x="4840" y="5202"/>
                    <a:pt x="4720" y="5321"/>
                  </a:cubicBezTo>
                  <a:cubicBezTo>
                    <a:pt x="4600" y="5441"/>
                    <a:pt x="4534" y="5625"/>
                    <a:pt x="4534" y="5810"/>
                  </a:cubicBezTo>
                  <a:cubicBezTo>
                    <a:pt x="4534" y="5810"/>
                    <a:pt x="4534" y="14498"/>
                    <a:pt x="4534" y="14498"/>
                  </a:cubicBezTo>
                  <a:close/>
                </a:path>
              </a:pathLst>
            </a:custGeom>
            <a:solidFill>
              <a:schemeClr val="accent5"/>
            </a:solidFill>
            <a:ln w="12700" cap="flat">
              <a:noFill/>
              <a:miter lim="400000"/>
            </a:ln>
            <a:effectLst/>
          </p:spPr>
          <p:txBody>
            <a:bodyPr wrap="square" lIns="45719" tIns="45719" rIns="45719" bIns="45719" numCol="1" anchor="ctr">
              <a:noAutofit/>
            </a:bodyPr>
            <a:lstStyle/>
            <a:p>
              <a:endParaRPr/>
            </a:p>
          </p:txBody>
        </p:sp>
        <p:sp>
          <p:nvSpPr>
            <p:cNvPr id="420" name="E"/>
            <p:cNvSpPr/>
            <p:nvPr/>
          </p:nvSpPr>
          <p:spPr>
            <a:xfrm>
              <a:off x="257551" y="2586482"/>
              <a:ext cx="34333" cy="45784"/>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lnTo>
                    <a:pt x="21600" y="0"/>
                  </a:lnTo>
                  <a:lnTo>
                    <a:pt x="21600" y="3895"/>
                  </a:lnTo>
                  <a:lnTo>
                    <a:pt x="5390" y="3895"/>
                  </a:lnTo>
                  <a:lnTo>
                    <a:pt x="5390" y="8778"/>
                  </a:lnTo>
                  <a:lnTo>
                    <a:pt x="20921" y="8778"/>
                  </a:lnTo>
                  <a:lnTo>
                    <a:pt x="20921" y="12493"/>
                  </a:lnTo>
                  <a:lnTo>
                    <a:pt x="5390" y="12493"/>
                  </a:lnTo>
                  <a:lnTo>
                    <a:pt x="5390" y="17376"/>
                  </a:lnTo>
                  <a:lnTo>
                    <a:pt x="21600" y="17376"/>
                  </a:lnTo>
                  <a:lnTo>
                    <a:pt x="21600" y="21600"/>
                  </a:lnTo>
                  <a:close/>
                </a:path>
              </a:pathLst>
            </a:custGeom>
            <a:solidFill>
              <a:schemeClr val="accent5"/>
            </a:solidFill>
            <a:ln w="12700" cap="flat">
              <a:noFill/>
              <a:miter lim="400000"/>
            </a:ln>
            <a:effectLst/>
          </p:spPr>
          <p:txBody>
            <a:bodyPr wrap="square" lIns="45719" tIns="45719" rIns="45719" bIns="45719" numCol="1" anchor="ctr">
              <a:noAutofit/>
            </a:bodyPr>
            <a:lstStyle/>
            <a:p>
              <a:endParaRPr/>
            </a:p>
          </p:txBody>
        </p:sp>
        <p:sp>
          <p:nvSpPr>
            <p:cNvPr id="421" name="H"/>
            <p:cNvSpPr/>
            <p:nvPr/>
          </p:nvSpPr>
          <p:spPr>
            <a:xfrm>
              <a:off x="210019" y="2586482"/>
              <a:ext cx="39664" cy="45784"/>
            </a:xfrm>
            <a:custGeom>
              <a:avLst/>
              <a:gdLst/>
              <a:ahLst/>
              <a:cxnLst>
                <a:cxn ang="0">
                  <a:pos x="wd2" y="hd2"/>
                </a:cxn>
                <a:cxn ang="5400000">
                  <a:pos x="wd2" y="hd2"/>
                </a:cxn>
                <a:cxn ang="10800000">
                  <a:pos x="wd2" y="hd2"/>
                </a:cxn>
                <a:cxn ang="16200000">
                  <a:pos x="wd2" y="hd2"/>
                </a:cxn>
              </a:cxnLst>
              <a:rect l="0" t="0" r="r" b="b"/>
              <a:pathLst>
                <a:path w="21600" h="21600" extrusionOk="0">
                  <a:moveTo>
                    <a:pt x="16934" y="21600"/>
                  </a:moveTo>
                  <a:lnTo>
                    <a:pt x="16934" y="12822"/>
                  </a:lnTo>
                  <a:lnTo>
                    <a:pt x="4666" y="12822"/>
                  </a:lnTo>
                  <a:lnTo>
                    <a:pt x="4666" y="21600"/>
                  </a:lnTo>
                  <a:lnTo>
                    <a:pt x="0" y="21600"/>
                  </a:lnTo>
                  <a:lnTo>
                    <a:pt x="0" y="0"/>
                  </a:lnTo>
                  <a:lnTo>
                    <a:pt x="4666" y="0"/>
                  </a:lnTo>
                  <a:lnTo>
                    <a:pt x="4666" y="9107"/>
                  </a:lnTo>
                  <a:lnTo>
                    <a:pt x="16934" y="9107"/>
                  </a:lnTo>
                  <a:lnTo>
                    <a:pt x="16934" y="0"/>
                  </a:lnTo>
                  <a:lnTo>
                    <a:pt x="21600" y="0"/>
                  </a:lnTo>
                  <a:lnTo>
                    <a:pt x="21600" y="21600"/>
                  </a:lnTo>
                  <a:lnTo>
                    <a:pt x="16934" y="21600"/>
                  </a:lnTo>
                  <a:close/>
                </a:path>
              </a:pathLst>
            </a:custGeom>
            <a:solidFill>
              <a:schemeClr val="accent5"/>
            </a:solidFill>
            <a:ln w="12700" cap="flat">
              <a:noFill/>
              <a:miter lim="400000"/>
            </a:ln>
            <a:effectLst/>
          </p:spPr>
          <p:txBody>
            <a:bodyPr wrap="square" lIns="45719" tIns="45719" rIns="45719" bIns="45719" numCol="1" anchor="ctr">
              <a:noAutofit/>
            </a:bodyPr>
            <a:lstStyle/>
            <a:p>
              <a:endParaRPr/>
            </a:p>
          </p:txBody>
        </p:sp>
        <p:sp>
          <p:nvSpPr>
            <p:cNvPr id="422" name="T"/>
            <p:cNvSpPr/>
            <p:nvPr/>
          </p:nvSpPr>
          <p:spPr>
            <a:xfrm>
              <a:off x="167119" y="2586482"/>
              <a:ext cx="37570" cy="45784"/>
            </a:xfrm>
            <a:custGeom>
              <a:avLst/>
              <a:gdLst/>
              <a:ahLst/>
              <a:cxnLst>
                <a:cxn ang="0">
                  <a:pos x="wd2" y="hd2"/>
                </a:cxn>
                <a:cxn ang="5400000">
                  <a:pos x="wd2" y="hd2"/>
                </a:cxn>
                <a:cxn ang="10800000">
                  <a:pos x="wd2" y="hd2"/>
                </a:cxn>
                <a:cxn ang="16200000">
                  <a:pos x="wd2" y="hd2"/>
                </a:cxn>
              </a:cxnLst>
              <a:rect l="0" t="0" r="r" b="b"/>
              <a:pathLst>
                <a:path w="21600" h="21600" extrusionOk="0">
                  <a:moveTo>
                    <a:pt x="8428" y="3715"/>
                  </a:moveTo>
                  <a:lnTo>
                    <a:pt x="0" y="3715"/>
                  </a:lnTo>
                  <a:lnTo>
                    <a:pt x="0" y="0"/>
                  </a:lnTo>
                  <a:lnTo>
                    <a:pt x="21600" y="0"/>
                  </a:lnTo>
                  <a:lnTo>
                    <a:pt x="21600" y="3715"/>
                  </a:lnTo>
                  <a:lnTo>
                    <a:pt x="13172" y="3715"/>
                  </a:lnTo>
                  <a:lnTo>
                    <a:pt x="13172" y="21600"/>
                  </a:lnTo>
                  <a:lnTo>
                    <a:pt x="8246" y="21600"/>
                  </a:lnTo>
                  <a:lnTo>
                    <a:pt x="8246" y="3715"/>
                  </a:lnTo>
                  <a:lnTo>
                    <a:pt x="8465" y="3715"/>
                  </a:lnTo>
                  <a:close/>
                </a:path>
              </a:pathLst>
            </a:custGeom>
            <a:solidFill>
              <a:schemeClr val="accent5"/>
            </a:solidFill>
            <a:ln w="12700" cap="flat">
              <a:noFill/>
              <a:miter lim="400000"/>
            </a:ln>
            <a:effectLst/>
          </p:spPr>
          <p:txBody>
            <a:bodyPr wrap="square" lIns="45719" tIns="45719" rIns="45719" bIns="45719" numCol="1" anchor="ctr">
              <a:noAutofit/>
            </a:bodyPr>
            <a:lstStyle/>
            <a:p>
              <a:endParaRPr/>
            </a:p>
          </p:txBody>
        </p:sp>
        <p:sp>
          <p:nvSpPr>
            <p:cNvPr id="423" name="Bridge Graphic"/>
            <p:cNvSpPr/>
            <p:nvPr/>
          </p:nvSpPr>
          <p:spPr>
            <a:xfrm>
              <a:off x="-1" y="0"/>
              <a:ext cx="457032" cy="153459"/>
            </a:xfrm>
            <a:custGeom>
              <a:avLst/>
              <a:gdLst/>
              <a:ahLst/>
              <a:cxnLst>
                <a:cxn ang="0">
                  <a:pos x="wd2" y="hd2"/>
                </a:cxn>
                <a:cxn ang="5400000">
                  <a:pos x="wd2" y="hd2"/>
                </a:cxn>
                <a:cxn ang="10800000">
                  <a:pos x="wd2" y="hd2"/>
                </a:cxn>
                <a:cxn ang="16200000">
                  <a:pos x="wd2" y="hd2"/>
                </a:cxn>
              </a:cxnLst>
              <a:rect l="0" t="0" r="r" b="b"/>
              <a:pathLst>
                <a:path w="21570" h="21535" extrusionOk="0">
                  <a:moveTo>
                    <a:pt x="21469" y="19649"/>
                  </a:moveTo>
                  <a:cubicBezTo>
                    <a:pt x="16033" y="15478"/>
                    <a:pt x="13808" y="5293"/>
                    <a:pt x="13161" y="2139"/>
                  </a:cubicBezTo>
                  <a:lnTo>
                    <a:pt x="13161" y="294"/>
                  </a:lnTo>
                  <a:cubicBezTo>
                    <a:pt x="13161" y="214"/>
                    <a:pt x="13152" y="134"/>
                    <a:pt x="13134" y="80"/>
                  </a:cubicBezTo>
                  <a:cubicBezTo>
                    <a:pt x="13116" y="27"/>
                    <a:pt x="13089" y="0"/>
                    <a:pt x="13062" y="0"/>
                  </a:cubicBezTo>
                  <a:lnTo>
                    <a:pt x="12514" y="0"/>
                  </a:lnTo>
                  <a:cubicBezTo>
                    <a:pt x="12487" y="0"/>
                    <a:pt x="12460" y="27"/>
                    <a:pt x="12442" y="80"/>
                  </a:cubicBezTo>
                  <a:cubicBezTo>
                    <a:pt x="12424" y="134"/>
                    <a:pt x="12415" y="214"/>
                    <a:pt x="12415" y="294"/>
                  </a:cubicBezTo>
                  <a:lnTo>
                    <a:pt x="12415" y="17510"/>
                  </a:lnTo>
                  <a:cubicBezTo>
                    <a:pt x="12110" y="17510"/>
                    <a:pt x="11112" y="17483"/>
                    <a:pt x="10798" y="17483"/>
                  </a:cubicBezTo>
                  <a:lnTo>
                    <a:pt x="10771" y="17483"/>
                  </a:lnTo>
                  <a:cubicBezTo>
                    <a:pt x="10457" y="17483"/>
                    <a:pt x="9459" y="17483"/>
                    <a:pt x="9154" y="17510"/>
                  </a:cubicBezTo>
                  <a:lnTo>
                    <a:pt x="9154" y="294"/>
                  </a:lnTo>
                  <a:cubicBezTo>
                    <a:pt x="9154" y="214"/>
                    <a:pt x="9145" y="134"/>
                    <a:pt x="9127" y="80"/>
                  </a:cubicBezTo>
                  <a:cubicBezTo>
                    <a:pt x="9109" y="27"/>
                    <a:pt x="9082" y="0"/>
                    <a:pt x="9055" y="0"/>
                  </a:cubicBezTo>
                  <a:lnTo>
                    <a:pt x="8507" y="0"/>
                  </a:lnTo>
                  <a:cubicBezTo>
                    <a:pt x="8480" y="0"/>
                    <a:pt x="8453" y="27"/>
                    <a:pt x="8435" y="80"/>
                  </a:cubicBezTo>
                  <a:cubicBezTo>
                    <a:pt x="8417" y="134"/>
                    <a:pt x="8408" y="214"/>
                    <a:pt x="8408" y="294"/>
                  </a:cubicBezTo>
                  <a:lnTo>
                    <a:pt x="8408" y="2139"/>
                  </a:lnTo>
                  <a:cubicBezTo>
                    <a:pt x="7761" y="5293"/>
                    <a:pt x="5533" y="15478"/>
                    <a:pt x="91" y="19649"/>
                  </a:cubicBezTo>
                  <a:cubicBezTo>
                    <a:pt x="-8" y="19729"/>
                    <a:pt x="-17" y="20130"/>
                    <a:pt x="19" y="20718"/>
                  </a:cubicBezTo>
                  <a:cubicBezTo>
                    <a:pt x="55" y="21359"/>
                    <a:pt x="118" y="21600"/>
                    <a:pt x="280" y="21520"/>
                  </a:cubicBezTo>
                  <a:cubicBezTo>
                    <a:pt x="1996" y="20798"/>
                    <a:pt x="3523" y="20237"/>
                    <a:pt x="5239" y="19862"/>
                  </a:cubicBezTo>
                  <a:cubicBezTo>
                    <a:pt x="5239" y="19862"/>
                    <a:pt x="5239" y="19889"/>
                    <a:pt x="5248" y="19889"/>
                  </a:cubicBezTo>
                  <a:cubicBezTo>
                    <a:pt x="5257" y="19889"/>
                    <a:pt x="5266" y="19862"/>
                    <a:pt x="5275" y="19862"/>
                  </a:cubicBezTo>
                  <a:cubicBezTo>
                    <a:pt x="6174" y="19675"/>
                    <a:pt x="7306" y="19542"/>
                    <a:pt x="8411" y="19461"/>
                  </a:cubicBezTo>
                  <a:lnTo>
                    <a:pt x="8411" y="21226"/>
                  </a:lnTo>
                  <a:cubicBezTo>
                    <a:pt x="8411" y="21306"/>
                    <a:pt x="8420" y="21386"/>
                    <a:pt x="8438" y="21440"/>
                  </a:cubicBezTo>
                  <a:cubicBezTo>
                    <a:pt x="8456" y="21493"/>
                    <a:pt x="8483" y="21520"/>
                    <a:pt x="8510" y="21520"/>
                  </a:cubicBezTo>
                  <a:lnTo>
                    <a:pt x="9058" y="21520"/>
                  </a:lnTo>
                  <a:cubicBezTo>
                    <a:pt x="9085" y="21520"/>
                    <a:pt x="9112" y="21493"/>
                    <a:pt x="9130" y="21440"/>
                  </a:cubicBezTo>
                  <a:cubicBezTo>
                    <a:pt x="9148" y="21386"/>
                    <a:pt x="9157" y="21306"/>
                    <a:pt x="9157" y="21226"/>
                  </a:cubicBezTo>
                  <a:lnTo>
                    <a:pt x="9157" y="19408"/>
                  </a:lnTo>
                  <a:cubicBezTo>
                    <a:pt x="9741" y="19381"/>
                    <a:pt x="10298" y="19354"/>
                    <a:pt x="10783" y="19354"/>
                  </a:cubicBezTo>
                  <a:cubicBezTo>
                    <a:pt x="11268" y="19354"/>
                    <a:pt x="11825" y="19381"/>
                    <a:pt x="12409" y="19408"/>
                  </a:cubicBezTo>
                  <a:lnTo>
                    <a:pt x="12409" y="21226"/>
                  </a:lnTo>
                  <a:cubicBezTo>
                    <a:pt x="12409" y="21306"/>
                    <a:pt x="12418" y="21386"/>
                    <a:pt x="12436" y="21440"/>
                  </a:cubicBezTo>
                  <a:cubicBezTo>
                    <a:pt x="12454" y="21493"/>
                    <a:pt x="12481" y="21520"/>
                    <a:pt x="12508" y="21520"/>
                  </a:cubicBezTo>
                  <a:lnTo>
                    <a:pt x="13056" y="21520"/>
                  </a:lnTo>
                  <a:cubicBezTo>
                    <a:pt x="13083" y="21520"/>
                    <a:pt x="13110" y="21493"/>
                    <a:pt x="13128" y="21440"/>
                  </a:cubicBezTo>
                  <a:cubicBezTo>
                    <a:pt x="13146" y="21386"/>
                    <a:pt x="13155" y="21306"/>
                    <a:pt x="13155" y="21226"/>
                  </a:cubicBezTo>
                  <a:lnTo>
                    <a:pt x="13155" y="19461"/>
                  </a:lnTo>
                  <a:cubicBezTo>
                    <a:pt x="14260" y="19542"/>
                    <a:pt x="15392" y="19675"/>
                    <a:pt x="16291" y="19862"/>
                  </a:cubicBezTo>
                  <a:cubicBezTo>
                    <a:pt x="16300" y="19862"/>
                    <a:pt x="16309" y="19889"/>
                    <a:pt x="16318" y="19889"/>
                  </a:cubicBezTo>
                  <a:cubicBezTo>
                    <a:pt x="16318" y="19889"/>
                    <a:pt x="16318" y="19862"/>
                    <a:pt x="16327" y="19862"/>
                  </a:cubicBezTo>
                  <a:cubicBezTo>
                    <a:pt x="18052" y="20210"/>
                    <a:pt x="19579" y="20771"/>
                    <a:pt x="21295" y="21520"/>
                  </a:cubicBezTo>
                  <a:cubicBezTo>
                    <a:pt x="21448" y="21573"/>
                    <a:pt x="21520" y="21359"/>
                    <a:pt x="21556" y="20718"/>
                  </a:cubicBezTo>
                  <a:cubicBezTo>
                    <a:pt x="21583" y="20156"/>
                    <a:pt x="21574" y="19729"/>
                    <a:pt x="21475" y="19649"/>
                  </a:cubicBezTo>
                  <a:close/>
                  <a:moveTo>
                    <a:pt x="8408" y="17563"/>
                  </a:moveTo>
                  <a:cubicBezTo>
                    <a:pt x="7833" y="17617"/>
                    <a:pt x="7258" y="17670"/>
                    <a:pt x="6683" y="17750"/>
                  </a:cubicBezTo>
                  <a:cubicBezTo>
                    <a:pt x="7303" y="16628"/>
                    <a:pt x="7860" y="15318"/>
                    <a:pt x="8408" y="13553"/>
                  </a:cubicBezTo>
                  <a:lnTo>
                    <a:pt x="8408" y="17563"/>
                  </a:lnTo>
                  <a:close/>
                  <a:moveTo>
                    <a:pt x="8408" y="10533"/>
                  </a:moveTo>
                  <a:cubicBezTo>
                    <a:pt x="7402" y="14329"/>
                    <a:pt x="6440" y="16200"/>
                    <a:pt x="5075" y="18018"/>
                  </a:cubicBezTo>
                  <a:cubicBezTo>
                    <a:pt x="4347" y="18178"/>
                    <a:pt x="3610" y="18365"/>
                    <a:pt x="2873" y="18606"/>
                  </a:cubicBezTo>
                  <a:cubicBezTo>
                    <a:pt x="5847" y="14596"/>
                    <a:pt x="7545" y="9116"/>
                    <a:pt x="8408" y="5614"/>
                  </a:cubicBezTo>
                  <a:lnTo>
                    <a:pt x="8408" y="10533"/>
                  </a:lnTo>
                  <a:close/>
                  <a:moveTo>
                    <a:pt x="13161" y="17563"/>
                  </a:moveTo>
                  <a:lnTo>
                    <a:pt x="13161" y="13553"/>
                  </a:lnTo>
                  <a:cubicBezTo>
                    <a:pt x="13709" y="15318"/>
                    <a:pt x="14257" y="16628"/>
                    <a:pt x="14886" y="17750"/>
                  </a:cubicBezTo>
                  <a:cubicBezTo>
                    <a:pt x="14311" y="17670"/>
                    <a:pt x="13736" y="17617"/>
                    <a:pt x="13161" y="17563"/>
                  </a:cubicBezTo>
                  <a:close/>
                  <a:moveTo>
                    <a:pt x="16494" y="18045"/>
                  </a:moveTo>
                  <a:cubicBezTo>
                    <a:pt x="15138" y="16227"/>
                    <a:pt x="14167" y="14355"/>
                    <a:pt x="13161" y="10559"/>
                  </a:cubicBezTo>
                  <a:lnTo>
                    <a:pt x="13161" y="5614"/>
                  </a:lnTo>
                  <a:cubicBezTo>
                    <a:pt x="14033" y="9116"/>
                    <a:pt x="15722" y="14596"/>
                    <a:pt x="18696" y="18606"/>
                  </a:cubicBezTo>
                  <a:cubicBezTo>
                    <a:pt x="17959" y="18392"/>
                    <a:pt x="17222" y="18178"/>
                    <a:pt x="16494" y="18045"/>
                  </a:cubicBezTo>
                  <a:close/>
                </a:path>
              </a:pathLst>
            </a:custGeom>
            <a:solidFill>
              <a:schemeClr val="accent5"/>
            </a:solidFill>
            <a:ln w="12700" cap="flat">
              <a:noFill/>
              <a:miter lim="400000"/>
            </a:ln>
            <a:effectLst/>
          </p:spPr>
          <p:txBody>
            <a:bodyPr wrap="square" lIns="45719" tIns="45719" rIns="45719" bIns="45719" numCol="1" anchor="ctr">
              <a:noAutofit/>
            </a:bodyPr>
            <a:lstStyle/>
            <a:p>
              <a:endParaRPr/>
            </a:p>
          </p:txBody>
        </p:sp>
      </p:grpSp>
    </p:spTree>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x">
  <p:cSld name="Picture with Caption - Strategy &amp; Advisory">
    <p:spTree>
      <p:nvGrpSpPr>
        <p:cNvPr id="1" name=""/>
        <p:cNvGrpSpPr/>
        <p:nvPr/>
      </p:nvGrpSpPr>
      <p:grpSpPr>
        <a:xfrm>
          <a:off x="0" y="0"/>
          <a:ext cx="0" cy="0"/>
          <a:chOff x="0" y="0"/>
          <a:chExt cx="0" cy="0"/>
        </a:xfrm>
      </p:grpSpPr>
      <p:sp>
        <p:nvSpPr>
          <p:cNvPr id="431" name="Picture Placeholder 2"/>
          <p:cNvSpPr>
            <a:spLocks noGrp="1"/>
          </p:cNvSpPr>
          <p:nvPr>
            <p:ph type="pic" idx="21"/>
          </p:nvPr>
        </p:nvSpPr>
        <p:spPr>
          <a:xfrm>
            <a:off x="6488112" y="0"/>
            <a:ext cx="5703888" cy="6858000"/>
          </a:xfrm>
          <a:prstGeom prst="rect">
            <a:avLst/>
          </a:prstGeom>
        </p:spPr>
        <p:txBody>
          <a:bodyPr lIns="91439" rIns="91439">
            <a:noAutofit/>
          </a:bodyPr>
          <a:lstStyle/>
          <a:p>
            <a:endParaRPr/>
          </a:p>
        </p:txBody>
      </p:sp>
      <p:sp>
        <p:nvSpPr>
          <p:cNvPr id="432" name="Header here"/>
          <p:cNvSpPr txBox="1">
            <a:spLocks noGrp="1"/>
          </p:cNvSpPr>
          <p:nvPr>
            <p:ph type="title" hasCustomPrompt="1"/>
          </p:nvPr>
        </p:nvSpPr>
        <p:spPr>
          <a:xfrm>
            <a:off x="1097982" y="874700"/>
            <a:ext cx="4201530" cy="1454728"/>
          </a:xfrm>
          <a:prstGeom prst="rect">
            <a:avLst/>
          </a:prstGeom>
        </p:spPr>
        <p:txBody>
          <a:bodyPr anchor="b"/>
          <a:lstStyle>
            <a:lvl1pPr>
              <a:spcBef>
                <a:spcPts val="1000"/>
              </a:spcBef>
            </a:lvl1pPr>
          </a:lstStyle>
          <a:p>
            <a:r>
              <a:t>Header here</a:t>
            </a:r>
          </a:p>
        </p:txBody>
      </p:sp>
      <p:sp>
        <p:nvSpPr>
          <p:cNvPr id="433" name="Body Level One…"/>
          <p:cNvSpPr txBox="1">
            <a:spLocks noGrp="1"/>
          </p:cNvSpPr>
          <p:nvPr>
            <p:ph type="body" sz="quarter" idx="1" hasCustomPrompt="1"/>
          </p:nvPr>
        </p:nvSpPr>
        <p:spPr>
          <a:xfrm>
            <a:off x="1097982" y="2628071"/>
            <a:ext cx="4201530" cy="3221040"/>
          </a:xfrm>
          <a:prstGeom prst="rect">
            <a:avLst/>
          </a:prstGeom>
        </p:spPr>
        <p:txBody>
          <a:bodyPr/>
          <a:lstStyle>
            <a:lvl1pPr>
              <a:lnSpc>
                <a:spcPct val="100000"/>
              </a:lnSpc>
            </a:lvl1pPr>
            <a:lvl2pPr marL="0" indent="457200">
              <a:lnSpc>
                <a:spcPct val="100000"/>
              </a:lnSpc>
              <a:buSzTx/>
              <a:buNone/>
            </a:lvl2pPr>
            <a:lvl3pPr marL="0" indent="914400">
              <a:lnSpc>
                <a:spcPct val="100000"/>
              </a:lnSpc>
              <a:buSzTx/>
              <a:buNone/>
            </a:lvl3pPr>
            <a:lvl4pPr marL="0" indent="1371600">
              <a:lnSpc>
                <a:spcPct val="100000"/>
              </a:lnSpc>
              <a:buSzTx/>
              <a:buNone/>
            </a:lvl4pPr>
            <a:lvl5pPr marL="0" indent="1828800">
              <a:lnSpc>
                <a:spcPct val="100000"/>
              </a:lnSpc>
              <a:buSzTx/>
              <a:buNone/>
            </a:lvl5pPr>
          </a:lstStyle>
          <a:p>
            <a:r>
              <a:t>Copy here.</a:t>
            </a:r>
          </a:p>
          <a:p>
            <a:pPr lvl="1"/>
            <a:endParaRPr/>
          </a:p>
          <a:p>
            <a:pPr lvl="2"/>
            <a:endParaRPr/>
          </a:p>
          <a:p>
            <a:pPr lvl="3"/>
            <a:endParaRPr/>
          </a:p>
          <a:p>
            <a:pPr lvl="4"/>
            <a:endParaRPr/>
          </a:p>
        </p:txBody>
      </p:sp>
      <p:sp>
        <p:nvSpPr>
          <p:cNvPr id="434" name="Slide Number"/>
          <p:cNvSpPr txBox="1">
            <a:spLocks noGrp="1"/>
          </p:cNvSpPr>
          <p:nvPr>
            <p:ph type="sldNum" sz="quarter" idx="2"/>
          </p:nvPr>
        </p:nvSpPr>
        <p:spPr>
          <a:prstGeom prst="rect">
            <a:avLst/>
          </a:prstGeom>
        </p:spPr>
        <p:txBody>
          <a:bodyPr/>
          <a:lstStyle/>
          <a:p>
            <a:fld id="{86CB4B4D-7CA3-9044-876B-883B54F8677D}" type="slidenum">
              <a:t>‹#›</a:t>
            </a:fld>
            <a:endParaRPr/>
          </a:p>
        </p:txBody>
      </p:sp>
      <p:grpSp>
        <p:nvGrpSpPr>
          <p:cNvPr id="445" name="The Bridge - Left Rail Graphics"/>
          <p:cNvGrpSpPr/>
          <p:nvPr/>
        </p:nvGrpSpPr>
        <p:grpSpPr>
          <a:xfrm>
            <a:off x="139268" y="367791"/>
            <a:ext cx="457032" cy="3535936"/>
            <a:chOff x="0" y="0"/>
            <a:chExt cx="457030" cy="3535934"/>
          </a:xfrm>
        </p:grpSpPr>
        <p:sp>
          <p:nvSpPr>
            <p:cNvPr id="435" name="E"/>
            <p:cNvSpPr/>
            <p:nvPr/>
          </p:nvSpPr>
          <p:spPr>
            <a:xfrm>
              <a:off x="165660" y="3416808"/>
              <a:ext cx="125145" cy="119127"/>
            </a:xfrm>
            <a:custGeom>
              <a:avLst/>
              <a:gdLst/>
              <a:ahLst/>
              <a:cxnLst>
                <a:cxn ang="0">
                  <a:pos x="wd2" y="hd2"/>
                </a:cxn>
                <a:cxn ang="5400000">
                  <a:pos x="wd2" y="hd2"/>
                </a:cxn>
                <a:cxn ang="10800000">
                  <a:pos x="wd2" y="hd2"/>
                </a:cxn>
                <a:cxn ang="16200000">
                  <a:pos x="wd2" y="hd2"/>
                </a:cxn>
              </a:cxnLst>
              <a:rect l="0" t="0" r="r" b="b"/>
              <a:pathLst>
                <a:path w="21600" h="21600" extrusionOk="0">
                  <a:moveTo>
                    <a:pt x="679" y="21600"/>
                  </a:moveTo>
                  <a:cubicBezTo>
                    <a:pt x="493" y="21600"/>
                    <a:pt x="307" y="21531"/>
                    <a:pt x="186" y="21404"/>
                  </a:cubicBezTo>
                  <a:cubicBezTo>
                    <a:pt x="66" y="21278"/>
                    <a:pt x="0" y="21082"/>
                    <a:pt x="0" y="20886"/>
                  </a:cubicBezTo>
                  <a:lnTo>
                    <a:pt x="0" y="714"/>
                  </a:lnTo>
                  <a:cubicBezTo>
                    <a:pt x="0" y="518"/>
                    <a:pt x="66" y="322"/>
                    <a:pt x="186" y="196"/>
                  </a:cubicBezTo>
                  <a:cubicBezTo>
                    <a:pt x="307" y="69"/>
                    <a:pt x="493" y="0"/>
                    <a:pt x="679" y="0"/>
                  </a:cubicBezTo>
                  <a:lnTo>
                    <a:pt x="20921" y="0"/>
                  </a:lnTo>
                  <a:cubicBezTo>
                    <a:pt x="21107" y="0"/>
                    <a:pt x="21293" y="69"/>
                    <a:pt x="21414" y="196"/>
                  </a:cubicBezTo>
                  <a:cubicBezTo>
                    <a:pt x="21534" y="322"/>
                    <a:pt x="21600" y="518"/>
                    <a:pt x="21600" y="714"/>
                  </a:cubicBezTo>
                  <a:lnTo>
                    <a:pt x="21600" y="20886"/>
                  </a:lnTo>
                  <a:cubicBezTo>
                    <a:pt x="21600" y="21082"/>
                    <a:pt x="21534" y="21278"/>
                    <a:pt x="21414" y="21404"/>
                  </a:cubicBezTo>
                  <a:cubicBezTo>
                    <a:pt x="21293" y="21531"/>
                    <a:pt x="21107" y="21600"/>
                    <a:pt x="20921" y="21600"/>
                  </a:cubicBezTo>
                  <a:lnTo>
                    <a:pt x="17525" y="21600"/>
                  </a:lnTo>
                  <a:cubicBezTo>
                    <a:pt x="17339" y="21600"/>
                    <a:pt x="17153" y="21531"/>
                    <a:pt x="17032" y="21404"/>
                  </a:cubicBezTo>
                  <a:cubicBezTo>
                    <a:pt x="16912" y="21278"/>
                    <a:pt x="16846" y="21082"/>
                    <a:pt x="16846" y="20886"/>
                  </a:cubicBezTo>
                  <a:lnTo>
                    <a:pt x="16846" y="6091"/>
                  </a:lnTo>
                  <a:cubicBezTo>
                    <a:pt x="16846" y="5895"/>
                    <a:pt x="16781" y="5699"/>
                    <a:pt x="16660" y="5573"/>
                  </a:cubicBezTo>
                  <a:cubicBezTo>
                    <a:pt x="16540" y="5446"/>
                    <a:pt x="16353" y="5377"/>
                    <a:pt x="16167" y="5377"/>
                  </a:cubicBezTo>
                  <a:lnTo>
                    <a:pt x="13757" y="5377"/>
                  </a:lnTo>
                  <a:cubicBezTo>
                    <a:pt x="13571" y="5377"/>
                    <a:pt x="13385" y="5446"/>
                    <a:pt x="13265" y="5573"/>
                  </a:cubicBezTo>
                  <a:cubicBezTo>
                    <a:pt x="13144" y="5699"/>
                    <a:pt x="13078" y="5895"/>
                    <a:pt x="13078" y="6091"/>
                  </a:cubicBezTo>
                  <a:lnTo>
                    <a:pt x="13078" y="15567"/>
                  </a:lnTo>
                  <a:cubicBezTo>
                    <a:pt x="13078" y="15762"/>
                    <a:pt x="13013" y="15958"/>
                    <a:pt x="12892" y="16085"/>
                  </a:cubicBezTo>
                  <a:cubicBezTo>
                    <a:pt x="12772" y="16212"/>
                    <a:pt x="12585" y="16281"/>
                    <a:pt x="12399" y="16281"/>
                  </a:cubicBezTo>
                  <a:lnTo>
                    <a:pt x="9310" y="16281"/>
                  </a:lnTo>
                  <a:cubicBezTo>
                    <a:pt x="9124" y="16281"/>
                    <a:pt x="8938" y="16212"/>
                    <a:pt x="8817" y="16085"/>
                  </a:cubicBezTo>
                  <a:cubicBezTo>
                    <a:pt x="8697" y="15958"/>
                    <a:pt x="8631" y="15762"/>
                    <a:pt x="8631" y="15567"/>
                  </a:cubicBezTo>
                  <a:lnTo>
                    <a:pt x="8631" y="6091"/>
                  </a:lnTo>
                  <a:cubicBezTo>
                    <a:pt x="8631" y="5895"/>
                    <a:pt x="8566" y="5699"/>
                    <a:pt x="8445" y="5573"/>
                  </a:cubicBezTo>
                  <a:cubicBezTo>
                    <a:pt x="8325" y="5446"/>
                    <a:pt x="8138" y="5377"/>
                    <a:pt x="7952" y="5377"/>
                  </a:cubicBezTo>
                  <a:lnTo>
                    <a:pt x="5542" y="5377"/>
                  </a:lnTo>
                  <a:cubicBezTo>
                    <a:pt x="5356" y="5377"/>
                    <a:pt x="5170" y="5446"/>
                    <a:pt x="5049" y="5573"/>
                  </a:cubicBezTo>
                  <a:cubicBezTo>
                    <a:pt x="4929" y="5699"/>
                    <a:pt x="4863" y="5895"/>
                    <a:pt x="4863" y="6091"/>
                  </a:cubicBezTo>
                  <a:lnTo>
                    <a:pt x="4863" y="20817"/>
                  </a:lnTo>
                  <a:cubicBezTo>
                    <a:pt x="4863" y="21013"/>
                    <a:pt x="4798" y="21209"/>
                    <a:pt x="4677" y="21335"/>
                  </a:cubicBezTo>
                  <a:cubicBezTo>
                    <a:pt x="4557" y="21462"/>
                    <a:pt x="4370" y="21531"/>
                    <a:pt x="4184" y="21531"/>
                  </a:cubicBezTo>
                  <a:lnTo>
                    <a:pt x="668" y="21600"/>
                  </a:lnTo>
                  <a:close/>
                </a:path>
              </a:pathLst>
            </a:custGeom>
            <a:solidFill>
              <a:schemeClr val="accent5"/>
            </a:solidFill>
            <a:ln w="12700" cap="flat">
              <a:noFill/>
              <a:miter lim="400000"/>
            </a:ln>
            <a:effectLst/>
          </p:spPr>
          <p:txBody>
            <a:bodyPr wrap="square" lIns="45719" tIns="45719" rIns="45719" bIns="45719" numCol="1" anchor="ctr">
              <a:noAutofit/>
            </a:bodyPr>
            <a:lstStyle/>
            <a:p>
              <a:endParaRPr/>
            </a:p>
          </p:txBody>
        </p:sp>
        <p:sp>
          <p:nvSpPr>
            <p:cNvPr id="436" name="G"/>
            <p:cNvSpPr/>
            <p:nvPr/>
          </p:nvSpPr>
          <p:spPr>
            <a:xfrm>
              <a:off x="165533" y="3246818"/>
              <a:ext cx="126541" cy="130621"/>
            </a:xfrm>
            <a:custGeom>
              <a:avLst/>
              <a:gdLst/>
              <a:ahLst/>
              <a:cxnLst>
                <a:cxn ang="0">
                  <a:pos x="wd2" y="hd2"/>
                </a:cxn>
                <a:cxn ang="5400000">
                  <a:pos x="wd2" y="hd2"/>
                </a:cxn>
                <a:cxn ang="10800000">
                  <a:pos x="wd2" y="hd2"/>
                </a:cxn>
                <a:cxn ang="16200000">
                  <a:pos x="wd2" y="hd2"/>
                </a:cxn>
              </a:cxnLst>
              <a:rect l="0" t="0" r="r" b="b"/>
              <a:pathLst>
                <a:path w="21600" h="21600" extrusionOk="0">
                  <a:moveTo>
                    <a:pt x="21568" y="11372"/>
                  </a:moveTo>
                  <a:cubicBezTo>
                    <a:pt x="21568" y="13262"/>
                    <a:pt x="21145" y="15037"/>
                    <a:pt x="20289" y="16812"/>
                  </a:cubicBezTo>
                  <a:cubicBezTo>
                    <a:pt x="19553" y="18292"/>
                    <a:pt x="18578" y="19531"/>
                    <a:pt x="17364" y="20476"/>
                  </a:cubicBezTo>
                  <a:cubicBezTo>
                    <a:pt x="17245" y="20592"/>
                    <a:pt x="17061" y="20655"/>
                    <a:pt x="16942" y="20655"/>
                  </a:cubicBezTo>
                  <a:cubicBezTo>
                    <a:pt x="16693" y="20655"/>
                    <a:pt x="16520" y="20539"/>
                    <a:pt x="16390" y="20361"/>
                  </a:cubicBezTo>
                  <a:lnTo>
                    <a:pt x="14375" y="17463"/>
                  </a:lnTo>
                  <a:cubicBezTo>
                    <a:pt x="14256" y="17347"/>
                    <a:pt x="14256" y="17169"/>
                    <a:pt x="14256" y="17053"/>
                  </a:cubicBezTo>
                  <a:cubicBezTo>
                    <a:pt x="14256" y="16875"/>
                    <a:pt x="14321" y="16696"/>
                    <a:pt x="14505" y="16581"/>
                  </a:cubicBezTo>
                  <a:cubicBezTo>
                    <a:pt x="15241" y="15930"/>
                    <a:pt x="15848" y="15163"/>
                    <a:pt x="16216" y="14270"/>
                  </a:cubicBezTo>
                  <a:cubicBezTo>
                    <a:pt x="16639" y="13378"/>
                    <a:pt x="16823" y="12433"/>
                    <a:pt x="16823" y="11435"/>
                  </a:cubicBezTo>
                  <a:cubicBezTo>
                    <a:pt x="16823" y="9661"/>
                    <a:pt x="16216" y="8065"/>
                    <a:pt x="15057" y="6762"/>
                  </a:cubicBezTo>
                  <a:cubicBezTo>
                    <a:pt x="13898" y="5460"/>
                    <a:pt x="12490" y="4809"/>
                    <a:pt x="10843" y="4809"/>
                  </a:cubicBezTo>
                  <a:cubicBezTo>
                    <a:pt x="9197" y="4809"/>
                    <a:pt x="7734" y="5460"/>
                    <a:pt x="6575" y="6762"/>
                  </a:cubicBezTo>
                  <a:cubicBezTo>
                    <a:pt x="5416" y="8065"/>
                    <a:pt x="4810" y="9598"/>
                    <a:pt x="4810" y="11498"/>
                  </a:cubicBezTo>
                  <a:cubicBezTo>
                    <a:pt x="4810" y="12506"/>
                    <a:pt x="5059" y="13514"/>
                    <a:pt x="5481" y="14396"/>
                  </a:cubicBezTo>
                  <a:cubicBezTo>
                    <a:pt x="5904" y="15279"/>
                    <a:pt x="6521" y="16108"/>
                    <a:pt x="7312" y="16759"/>
                  </a:cubicBezTo>
                  <a:cubicBezTo>
                    <a:pt x="7377" y="16822"/>
                    <a:pt x="7496" y="16875"/>
                    <a:pt x="7680" y="16875"/>
                  </a:cubicBezTo>
                  <a:lnTo>
                    <a:pt x="7799" y="16875"/>
                  </a:lnTo>
                  <a:cubicBezTo>
                    <a:pt x="7919" y="16875"/>
                    <a:pt x="7984" y="16812"/>
                    <a:pt x="8049" y="16696"/>
                  </a:cubicBezTo>
                  <a:cubicBezTo>
                    <a:pt x="8114" y="16581"/>
                    <a:pt x="8114" y="16402"/>
                    <a:pt x="8114" y="16224"/>
                  </a:cubicBezTo>
                  <a:lnTo>
                    <a:pt x="8114" y="11488"/>
                  </a:lnTo>
                  <a:cubicBezTo>
                    <a:pt x="8114" y="11309"/>
                    <a:pt x="8179" y="11131"/>
                    <a:pt x="8298" y="11015"/>
                  </a:cubicBezTo>
                  <a:cubicBezTo>
                    <a:pt x="8417" y="10900"/>
                    <a:pt x="8601" y="10837"/>
                    <a:pt x="8785" y="10837"/>
                  </a:cubicBezTo>
                  <a:lnTo>
                    <a:pt x="11472" y="10837"/>
                  </a:lnTo>
                  <a:cubicBezTo>
                    <a:pt x="11656" y="10837"/>
                    <a:pt x="11840" y="10900"/>
                    <a:pt x="11959" y="11015"/>
                  </a:cubicBezTo>
                  <a:cubicBezTo>
                    <a:pt x="12078" y="11131"/>
                    <a:pt x="12143" y="11309"/>
                    <a:pt x="12143" y="11488"/>
                  </a:cubicBezTo>
                  <a:lnTo>
                    <a:pt x="12143" y="20949"/>
                  </a:lnTo>
                  <a:cubicBezTo>
                    <a:pt x="12143" y="21127"/>
                    <a:pt x="12078" y="21306"/>
                    <a:pt x="11959" y="21421"/>
                  </a:cubicBezTo>
                  <a:cubicBezTo>
                    <a:pt x="11840" y="21537"/>
                    <a:pt x="11656" y="21600"/>
                    <a:pt x="11472" y="21600"/>
                  </a:cubicBezTo>
                  <a:lnTo>
                    <a:pt x="5860" y="21600"/>
                  </a:lnTo>
                  <a:cubicBezTo>
                    <a:pt x="5741" y="21600"/>
                    <a:pt x="5676" y="21600"/>
                    <a:pt x="5557" y="21537"/>
                  </a:cubicBezTo>
                  <a:cubicBezTo>
                    <a:pt x="3726" y="20350"/>
                    <a:pt x="2383" y="18933"/>
                    <a:pt x="1408" y="17158"/>
                  </a:cubicBezTo>
                  <a:cubicBezTo>
                    <a:pt x="433" y="15447"/>
                    <a:pt x="0" y="13546"/>
                    <a:pt x="0" y="11477"/>
                  </a:cubicBezTo>
                  <a:cubicBezTo>
                    <a:pt x="0" y="8285"/>
                    <a:pt x="1040" y="5618"/>
                    <a:pt x="3109" y="3371"/>
                  </a:cubicBezTo>
                  <a:cubicBezTo>
                    <a:pt x="5243" y="1124"/>
                    <a:pt x="7810" y="0"/>
                    <a:pt x="10800" y="0"/>
                  </a:cubicBezTo>
                  <a:cubicBezTo>
                    <a:pt x="13790" y="0"/>
                    <a:pt x="16411" y="1124"/>
                    <a:pt x="18491" y="3434"/>
                  </a:cubicBezTo>
                  <a:cubicBezTo>
                    <a:pt x="20571" y="5502"/>
                    <a:pt x="21600" y="8222"/>
                    <a:pt x="21600" y="11362"/>
                  </a:cubicBezTo>
                  <a:close/>
                </a:path>
              </a:pathLst>
            </a:custGeom>
            <a:solidFill>
              <a:schemeClr val="accent5"/>
            </a:solidFill>
            <a:ln w="12700" cap="flat">
              <a:noFill/>
              <a:miter lim="400000"/>
            </a:ln>
            <a:effectLst/>
          </p:spPr>
          <p:txBody>
            <a:bodyPr wrap="square" lIns="45719" tIns="45719" rIns="45719" bIns="45719" numCol="1" anchor="ctr">
              <a:noAutofit/>
            </a:bodyPr>
            <a:lstStyle/>
            <a:p>
              <a:endParaRPr/>
            </a:p>
          </p:txBody>
        </p:sp>
        <p:sp>
          <p:nvSpPr>
            <p:cNvPr id="437" name="D"/>
            <p:cNvSpPr/>
            <p:nvPr/>
          </p:nvSpPr>
          <p:spPr>
            <a:xfrm>
              <a:off x="165660" y="3086989"/>
              <a:ext cx="125145" cy="126683"/>
            </a:xfrm>
            <a:custGeom>
              <a:avLst/>
              <a:gdLst/>
              <a:ahLst/>
              <a:cxnLst>
                <a:cxn ang="0">
                  <a:pos x="wd2" y="hd2"/>
                </a:cxn>
                <a:cxn ang="5400000">
                  <a:pos x="wd2" y="hd2"/>
                </a:cxn>
                <a:cxn ang="10800000">
                  <a:pos x="wd2" y="hd2"/>
                </a:cxn>
                <a:cxn ang="16200000">
                  <a:pos x="wd2" y="hd2"/>
                </a:cxn>
              </a:cxnLst>
              <a:rect l="0" t="0" r="r" b="b"/>
              <a:pathLst>
                <a:path w="21600" h="21600" extrusionOk="0">
                  <a:moveTo>
                    <a:pt x="0" y="671"/>
                  </a:moveTo>
                  <a:cubicBezTo>
                    <a:pt x="0" y="487"/>
                    <a:pt x="66" y="303"/>
                    <a:pt x="186" y="184"/>
                  </a:cubicBezTo>
                  <a:cubicBezTo>
                    <a:pt x="307" y="65"/>
                    <a:pt x="493" y="0"/>
                    <a:pt x="679" y="0"/>
                  </a:cubicBezTo>
                  <a:lnTo>
                    <a:pt x="20921" y="0"/>
                  </a:lnTo>
                  <a:cubicBezTo>
                    <a:pt x="21107" y="0"/>
                    <a:pt x="21293" y="65"/>
                    <a:pt x="21414" y="184"/>
                  </a:cubicBezTo>
                  <a:cubicBezTo>
                    <a:pt x="21534" y="303"/>
                    <a:pt x="21600" y="487"/>
                    <a:pt x="21600" y="671"/>
                  </a:cubicBezTo>
                  <a:lnTo>
                    <a:pt x="21600" y="10740"/>
                  </a:lnTo>
                  <a:cubicBezTo>
                    <a:pt x="21600" y="13729"/>
                    <a:pt x="20548" y="16295"/>
                    <a:pt x="18456" y="18428"/>
                  </a:cubicBezTo>
                  <a:cubicBezTo>
                    <a:pt x="16364" y="20561"/>
                    <a:pt x="13768" y="21600"/>
                    <a:pt x="10800" y="21600"/>
                  </a:cubicBezTo>
                  <a:cubicBezTo>
                    <a:pt x="7832" y="21600"/>
                    <a:pt x="5312" y="20561"/>
                    <a:pt x="3144" y="18428"/>
                  </a:cubicBezTo>
                  <a:cubicBezTo>
                    <a:pt x="1041" y="16295"/>
                    <a:pt x="0" y="13794"/>
                    <a:pt x="0" y="10740"/>
                  </a:cubicBezTo>
                  <a:cubicBezTo>
                    <a:pt x="0" y="10740"/>
                    <a:pt x="0" y="671"/>
                    <a:pt x="0" y="671"/>
                  </a:cubicBezTo>
                  <a:close/>
                  <a:moveTo>
                    <a:pt x="4940" y="5067"/>
                  </a:moveTo>
                  <a:cubicBezTo>
                    <a:pt x="4819" y="5067"/>
                    <a:pt x="4819" y="5316"/>
                    <a:pt x="4819" y="5738"/>
                  </a:cubicBezTo>
                  <a:lnTo>
                    <a:pt x="4819" y="10740"/>
                  </a:lnTo>
                  <a:cubicBezTo>
                    <a:pt x="4819" y="12321"/>
                    <a:pt x="5378" y="13729"/>
                    <a:pt x="6605" y="14822"/>
                  </a:cubicBezTo>
                  <a:cubicBezTo>
                    <a:pt x="7777" y="15981"/>
                    <a:pt x="9201" y="16533"/>
                    <a:pt x="10866" y="16533"/>
                  </a:cubicBezTo>
                  <a:cubicBezTo>
                    <a:pt x="12531" y="16533"/>
                    <a:pt x="13889" y="15981"/>
                    <a:pt x="15061" y="14822"/>
                  </a:cubicBezTo>
                  <a:cubicBezTo>
                    <a:pt x="16233" y="13729"/>
                    <a:pt x="16846" y="12321"/>
                    <a:pt x="16846" y="10740"/>
                  </a:cubicBezTo>
                  <a:lnTo>
                    <a:pt x="16846" y="5738"/>
                  </a:lnTo>
                  <a:cubicBezTo>
                    <a:pt x="16846" y="5554"/>
                    <a:pt x="16781" y="5370"/>
                    <a:pt x="16660" y="5251"/>
                  </a:cubicBezTo>
                  <a:cubicBezTo>
                    <a:pt x="16540" y="5132"/>
                    <a:pt x="16353" y="5067"/>
                    <a:pt x="16167" y="5067"/>
                  </a:cubicBezTo>
                  <a:lnTo>
                    <a:pt x="4940" y="5067"/>
                  </a:lnTo>
                  <a:close/>
                </a:path>
              </a:pathLst>
            </a:custGeom>
            <a:solidFill>
              <a:schemeClr val="accent5"/>
            </a:solidFill>
            <a:ln w="12700" cap="flat">
              <a:noFill/>
              <a:miter lim="400000"/>
            </a:ln>
            <a:effectLst/>
          </p:spPr>
          <p:txBody>
            <a:bodyPr wrap="square" lIns="45719" tIns="45719" rIns="45719" bIns="45719" numCol="1" anchor="ctr">
              <a:noAutofit/>
            </a:bodyPr>
            <a:lstStyle/>
            <a:p>
              <a:endParaRPr/>
            </a:p>
          </p:txBody>
        </p:sp>
        <p:sp>
          <p:nvSpPr>
            <p:cNvPr id="438" name="I"/>
            <p:cNvSpPr/>
            <p:nvPr/>
          </p:nvSpPr>
          <p:spPr>
            <a:xfrm>
              <a:off x="165660" y="3010725"/>
              <a:ext cx="125145" cy="29719"/>
            </a:xfrm>
            <a:custGeom>
              <a:avLst/>
              <a:gdLst/>
              <a:ahLst/>
              <a:cxnLst>
                <a:cxn ang="0">
                  <a:pos x="wd2" y="hd2"/>
                </a:cxn>
                <a:cxn ang="5400000">
                  <a:pos x="wd2" y="hd2"/>
                </a:cxn>
                <a:cxn ang="10800000">
                  <a:pos x="wd2" y="hd2"/>
                </a:cxn>
                <a:cxn ang="16200000">
                  <a:pos x="wd2" y="hd2"/>
                </a:cxn>
              </a:cxnLst>
              <a:rect l="0" t="0" r="r" b="b"/>
              <a:pathLst>
                <a:path w="21600" h="21600" extrusionOk="0">
                  <a:moveTo>
                    <a:pt x="679" y="21600"/>
                  </a:moveTo>
                  <a:cubicBezTo>
                    <a:pt x="493" y="21600"/>
                    <a:pt x="307" y="21323"/>
                    <a:pt x="186" y="20815"/>
                  </a:cubicBezTo>
                  <a:cubicBezTo>
                    <a:pt x="66" y="20308"/>
                    <a:pt x="0" y="19523"/>
                    <a:pt x="0" y="18738"/>
                  </a:cubicBezTo>
                  <a:lnTo>
                    <a:pt x="0" y="2862"/>
                  </a:lnTo>
                  <a:cubicBezTo>
                    <a:pt x="0" y="2077"/>
                    <a:pt x="66" y="1292"/>
                    <a:pt x="186" y="785"/>
                  </a:cubicBezTo>
                  <a:cubicBezTo>
                    <a:pt x="307" y="277"/>
                    <a:pt x="493" y="0"/>
                    <a:pt x="679" y="0"/>
                  </a:cubicBezTo>
                  <a:lnTo>
                    <a:pt x="20921" y="0"/>
                  </a:lnTo>
                  <a:cubicBezTo>
                    <a:pt x="21107" y="0"/>
                    <a:pt x="21293" y="277"/>
                    <a:pt x="21414" y="785"/>
                  </a:cubicBezTo>
                  <a:cubicBezTo>
                    <a:pt x="21534" y="1292"/>
                    <a:pt x="21600" y="2077"/>
                    <a:pt x="21600" y="2862"/>
                  </a:cubicBezTo>
                  <a:lnTo>
                    <a:pt x="21600" y="18738"/>
                  </a:lnTo>
                  <a:cubicBezTo>
                    <a:pt x="21600" y="19523"/>
                    <a:pt x="21534" y="20308"/>
                    <a:pt x="21414" y="20815"/>
                  </a:cubicBezTo>
                  <a:cubicBezTo>
                    <a:pt x="21293" y="21323"/>
                    <a:pt x="21107" y="21600"/>
                    <a:pt x="20921" y="21600"/>
                  </a:cubicBezTo>
                  <a:lnTo>
                    <a:pt x="679" y="21600"/>
                  </a:lnTo>
                  <a:close/>
                </a:path>
              </a:pathLst>
            </a:custGeom>
            <a:solidFill>
              <a:schemeClr val="accent5"/>
            </a:solidFill>
            <a:ln w="12700" cap="flat">
              <a:noFill/>
              <a:miter lim="400000"/>
            </a:ln>
            <a:effectLst/>
          </p:spPr>
          <p:txBody>
            <a:bodyPr wrap="square" lIns="45719" tIns="45719" rIns="45719" bIns="45719" numCol="1" anchor="ctr">
              <a:noAutofit/>
            </a:bodyPr>
            <a:lstStyle/>
            <a:p>
              <a:endParaRPr/>
            </a:p>
          </p:txBody>
        </p:sp>
        <p:sp>
          <p:nvSpPr>
            <p:cNvPr id="439" name="R"/>
            <p:cNvSpPr/>
            <p:nvPr/>
          </p:nvSpPr>
          <p:spPr>
            <a:xfrm>
              <a:off x="164835" y="2844038"/>
              <a:ext cx="126351" cy="123762"/>
            </a:xfrm>
            <a:custGeom>
              <a:avLst/>
              <a:gdLst/>
              <a:ahLst/>
              <a:cxnLst>
                <a:cxn ang="0">
                  <a:pos x="wd2" y="hd2"/>
                </a:cxn>
                <a:cxn ang="5400000">
                  <a:pos x="wd2" y="hd2"/>
                </a:cxn>
                <a:cxn ang="10800000">
                  <a:pos x="wd2" y="hd2"/>
                </a:cxn>
                <a:cxn ang="16200000">
                  <a:pos x="wd2" y="hd2"/>
                </a:cxn>
              </a:cxnLst>
              <a:rect l="0" t="0" r="r" b="b"/>
              <a:pathLst>
                <a:path w="21600" h="21600" extrusionOk="0">
                  <a:moveTo>
                    <a:pt x="6802" y="16679"/>
                  </a:moveTo>
                  <a:cubicBezTo>
                    <a:pt x="6987" y="16557"/>
                    <a:pt x="7171" y="16424"/>
                    <a:pt x="7355" y="16424"/>
                  </a:cubicBezTo>
                  <a:cubicBezTo>
                    <a:pt x="7540" y="16424"/>
                    <a:pt x="7659" y="16491"/>
                    <a:pt x="7779" y="16613"/>
                  </a:cubicBezTo>
                  <a:cubicBezTo>
                    <a:pt x="7898" y="16735"/>
                    <a:pt x="8028" y="16868"/>
                    <a:pt x="8082" y="17045"/>
                  </a:cubicBezTo>
                  <a:cubicBezTo>
                    <a:pt x="8505" y="18231"/>
                    <a:pt x="9178" y="19173"/>
                    <a:pt x="10100" y="19982"/>
                  </a:cubicBezTo>
                  <a:cubicBezTo>
                    <a:pt x="11326" y="21046"/>
                    <a:pt x="12791" y="21600"/>
                    <a:pt x="14505" y="21600"/>
                  </a:cubicBezTo>
                  <a:cubicBezTo>
                    <a:pt x="16458" y="21600"/>
                    <a:pt x="18107" y="20846"/>
                    <a:pt x="19517" y="19417"/>
                  </a:cubicBezTo>
                  <a:cubicBezTo>
                    <a:pt x="20927" y="17976"/>
                    <a:pt x="21600" y="16236"/>
                    <a:pt x="21600" y="14175"/>
                  </a:cubicBezTo>
                  <a:lnTo>
                    <a:pt x="21600" y="687"/>
                  </a:lnTo>
                  <a:cubicBezTo>
                    <a:pt x="21600" y="499"/>
                    <a:pt x="21535" y="310"/>
                    <a:pt x="21416" y="188"/>
                  </a:cubicBezTo>
                  <a:cubicBezTo>
                    <a:pt x="21296" y="66"/>
                    <a:pt x="21112" y="0"/>
                    <a:pt x="20927" y="0"/>
                  </a:cubicBezTo>
                  <a:lnTo>
                    <a:pt x="814" y="0"/>
                  </a:lnTo>
                  <a:cubicBezTo>
                    <a:pt x="629" y="0"/>
                    <a:pt x="445" y="66"/>
                    <a:pt x="325" y="188"/>
                  </a:cubicBezTo>
                  <a:cubicBezTo>
                    <a:pt x="206" y="310"/>
                    <a:pt x="141" y="499"/>
                    <a:pt x="141" y="687"/>
                  </a:cubicBezTo>
                  <a:lnTo>
                    <a:pt x="141" y="4500"/>
                  </a:lnTo>
                  <a:cubicBezTo>
                    <a:pt x="141" y="4688"/>
                    <a:pt x="206" y="4876"/>
                    <a:pt x="325" y="4998"/>
                  </a:cubicBezTo>
                  <a:cubicBezTo>
                    <a:pt x="445" y="5120"/>
                    <a:pt x="629" y="5187"/>
                    <a:pt x="814" y="5187"/>
                  </a:cubicBezTo>
                  <a:lnTo>
                    <a:pt x="16458" y="5187"/>
                  </a:lnTo>
                  <a:cubicBezTo>
                    <a:pt x="16642" y="5187"/>
                    <a:pt x="16827" y="5253"/>
                    <a:pt x="16946" y="5375"/>
                  </a:cubicBezTo>
                  <a:cubicBezTo>
                    <a:pt x="17065" y="5497"/>
                    <a:pt x="17130" y="5685"/>
                    <a:pt x="17130" y="5874"/>
                  </a:cubicBezTo>
                  <a:lnTo>
                    <a:pt x="17130" y="13432"/>
                  </a:lnTo>
                  <a:cubicBezTo>
                    <a:pt x="17130" y="14308"/>
                    <a:pt x="16881" y="15050"/>
                    <a:pt x="16393" y="15560"/>
                  </a:cubicBezTo>
                  <a:cubicBezTo>
                    <a:pt x="15904" y="16059"/>
                    <a:pt x="15297" y="16314"/>
                    <a:pt x="14559" y="16314"/>
                  </a:cubicBezTo>
                  <a:cubicBezTo>
                    <a:pt x="13821" y="16314"/>
                    <a:pt x="13214" y="16059"/>
                    <a:pt x="12726" y="15560"/>
                  </a:cubicBezTo>
                  <a:cubicBezTo>
                    <a:pt x="12237" y="15061"/>
                    <a:pt x="11988" y="14374"/>
                    <a:pt x="11988" y="13432"/>
                  </a:cubicBezTo>
                  <a:lnTo>
                    <a:pt x="11988" y="9875"/>
                  </a:lnTo>
                  <a:cubicBezTo>
                    <a:pt x="11988" y="9808"/>
                    <a:pt x="11923" y="9753"/>
                    <a:pt x="11869" y="9753"/>
                  </a:cubicBezTo>
                  <a:lnTo>
                    <a:pt x="7464" y="9753"/>
                  </a:lnTo>
                  <a:cubicBezTo>
                    <a:pt x="7345" y="9753"/>
                    <a:pt x="7214" y="9819"/>
                    <a:pt x="7095" y="9875"/>
                  </a:cubicBezTo>
                  <a:cubicBezTo>
                    <a:pt x="6976" y="9930"/>
                    <a:pt x="250" y="15804"/>
                    <a:pt x="250" y="15804"/>
                  </a:cubicBezTo>
                  <a:cubicBezTo>
                    <a:pt x="130" y="15926"/>
                    <a:pt x="0" y="16059"/>
                    <a:pt x="0" y="16236"/>
                  </a:cubicBezTo>
                  <a:lnTo>
                    <a:pt x="0" y="20292"/>
                  </a:lnTo>
                  <a:cubicBezTo>
                    <a:pt x="0" y="20603"/>
                    <a:pt x="65" y="20857"/>
                    <a:pt x="250" y="21046"/>
                  </a:cubicBezTo>
                  <a:cubicBezTo>
                    <a:pt x="434" y="21234"/>
                    <a:pt x="618" y="21301"/>
                    <a:pt x="857" y="21301"/>
                  </a:cubicBezTo>
                  <a:cubicBezTo>
                    <a:pt x="1096" y="21301"/>
                    <a:pt x="1345" y="21179"/>
                    <a:pt x="1530" y="21046"/>
                  </a:cubicBezTo>
                  <a:cubicBezTo>
                    <a:pt x="3244" y="19672"/>
                    <a:pt x="4947" y="18231"/>
                    <a:pt x="6791" y="16679"/>
                  </a:cubicBezTo>
                  <a:close/>
                </a:path>
              </a:pathLst>
            </a:custGeom>
            <a:solidFill>
              <a:schemeClr val="accent5"/>
            </a:solidFill>
            <a:ln w="12700" cap="flat">
              <a:noFill/>
              <a:miter lim="400000"/>
            </a:ln>
            <a:effectLst/>
          </p:spPr>
          <p:txBody>
            <a:bodyPr wrap="square" lIns="45719" tIns="45719" rIns="45719" bIns="45719" numCol="1" anchor="ctr">
              <a:noAutofit/>
            </a:bodyPr>
            <a:lstStyle/>
            <a:p>
              <a:endParaRPr/>
            </a:p>
          </p:txBody>
        </p:sp>
        <p:sp>
          <p:nvSpPr>
            <p:cNvPr id="440" name="B"/>
            <p:cNvSpPr/>
            <p:nvPr/>
          </p:nvSpPr>
          <p:spPr>
            <a:xfrm>
              <a:off x="165343" y="2675572"/>
              <a:ext cx="125462" cy="126303"/>
            </a:xfrm>
            <a:custGeom>
              <a:avLst/>
              <a:gdLst/>
              <a:ahLst/>
              <a:cxnLst>
                <a:cxn ang="0">
                  <a:pos x="wd2" y="hd2"/>
                </a:cxn>
                <a:cxn ang="5400000">
                  <a:pos x="wd2" y="hd2"/>
                </a:cxn>
                <a:cxn ang="10800000">
                  <a:pos x="wd2" y="hd2"/>
                </a:cxn>
                <a:cxn ang="16200000">
                  <a:pos x="wd2" y="hd2"/>
                </a:cxn>
              </a:cxnLst>
              <a:rect l="0" t="0" r="r" b="b"/>
              <a:pathLst>
                <a:path w="21600" h="21600" extrusionOk="0">
                  <a:moveTo>
                    <a:pt x="20923" y="0"/>
                  </a:moveTo>
                  <a:cubicBezTo>
                    <a:pt x="21108" y="0"/>
                    <a:pt x="21294" y="65"/>
                    <a:pt x="21414" y="185"/>
                  </a:cubicBezTo>
                  <a:cubicBezTo>
                    <a:pt x="21534" y="304"/>
                    <a:pt x="21600" y="489"/>
                    <a:pt x="21600" y="673"/>
                  </a:cubicBezTo>
                  <a:lnTo>
                    <a:pt x="21600" y="13890"/>
                  </a:lnTo>
                  <a:cubicBezTo>
                    <a:pt x="21600" y="15725"/>
                    <a:pt x="20988" y="17310"/>
                    <a:pt x="19688" y="18603"/>
                  </a:cubicBezTo>
                  <a:cubicBezTo>
                    <a:pt x="18399" y="19949"/>
                    <a:pt x="16793" y="20557"/>
                    <a:pt x="15012" y="20557"/>
                  </a:cubicBezTo>
                  <a:cubicBezTo>
                    <a:pt x="14455" y="20557"/>
                    <a:pt x="13908" y="20492"/>
                    <a:pt x="13351" y="20308"/>
                  </a:cubicBezTo>
                  <a:cubicBezTo>
                    <a:pt x="12794" y="20123"/>
                    <a:pt x="12302" y="19938"/>
                    <a:pt x="11876" y="19634"/>
                  </a:cubicBezTo>
                  <a:cubicBezTo>
                    <a:pt x="11756" y="19569"/>
                    <a:pt x="11625" y="19515"/>
                    <a:pt x="11450" y="19515"/>
                  </a:cubicBezTo>
                  <a:cubicBezTo>
                    <a:pt x="11275" y="19515"/>
                    <a:pt x="11079" y="19580"/>
                    <a:pt x="10958" y="19765"/>
                  </a:cubicBezTo>
                  <a:cubicBezTo>
                    <a:pt x="10467" y="20319"/>
                    <a:pt x="9789" y="20807"/>
                    <a:pt x="8992" y="21111"/>
                  </a:cubicBezTo>
                  <a:cubicBezTo>
                    <a:pt x="8194" y="21415"/>
                    <a:pt x="7397" y="21600"/>
                    <a:pt x="6588" y="21600"/>
                  </a:cubicBezTo>
                  <a:cubicBezTo>
                    <a:pt x="4807" y="21600"/>
                    <a:pt x="3267" y="20927"/>
                    <a:pt x="1912" y="19645"/>
                  </a:cubicBezTo>
                  <a:cubicBezTo>
                    <a:pt x="623" y="18364"/>
                    <a:pt x="0" y="16767"/>
                    <a:pt x="0" y="14932"/>
                  </a:cubicBezTo>
                  <a:lnTo>
                    <a:pt x="0" y="673"/>
                  </a:lnTo>
                  <a:cubicBezTo>
                    <a:pt x="0" y="489"/>
                    <a:pt x="66" y="304"/>
                    <a:pt x="186" y="185"/>
                  </a:cubicBezTo>
                  <a:cubicBezTo>
                    <a:pt x="306" y="65"/>
                    <a:pt x="492" y="0"/>
                    <a:pt x="677" y="0"/>
                  </a:cubicBezTo>
                  <a:lnTo>
                    <a:pt x="20934" y="0"/>
                  </a:lnTo>
                  <a:close/>
                  <a:moveTo>
                    <a:pt x="12980" y="13640"/>
                  </a:moveTo>
                  <a:cubicBezTo>
                    <a:pt x="12980" y="14194"/>
                    <a:pt x="13165" y="14682"/>
                    <a:pt x="13592" y="15052"/>
                  </a:cubicBezTo>
                  <a:cubicBezTo>
                    <a:pt x="14018" y="15421"/>
                    <a:pt x="14520" y="15605"/>
                    <a:pt x="15066" y="15605"/>
                  </a:cubicBezTo>
                  <a:cubicBezTo>
                    <a:pt x="15613" y="15605"/>
                    <a:pt x="16115" y="15421"/>
                    <a:pt x="16487" y="15052"/>
                  </a:cubicBezTo>
                  <a:cubicBezTo>
                    <a:pt x="16913" y="14682"/>
                    <a:pt x="17099" y="14194"/>
                    <a:pt x="17099" y="13640"/>
                  </a:cubicBezTo>
                  <a:lnTo>
                    <a:pt x="17099" y="5810"/>
                  </a:lnTo>
                  <a:cubicBezTo>
                    <a:pt x="17099" y="5625"/>
                    <a:pt x="17033" y="5441"/>
                    <a:pt x="16913" y="5321"/>
                  </a:cubicBezTo>
                  <a:cubicBezTo>
                    <a:pt x="16793" y="5202"/>
                    <a:pt x="16607" y="5137"/>
                    <a:pt x="16421" y="5137"/>
                  </a:cubicBezTo>
                  <a:lnTo>
                    <a:pt x="13646" y="5137"/>
                  </a:lnTo>
                  <a:cubicBezTo>
                    <a:pt x="13460" y="5137"/>
                    <a:pt x="13275" y="5202"/>
                    <a:pt x="13154" y="5321"/>
                  </a:cubicBezTo>
                  <a:cubicBezTo>
                    <a:pt x="13034" y="5441"/>
                    <a:pt x="12969" y="5625"/>
                    <a:pt x="12969" y="5810"/>
                  </a:cubicBezTo>
                  <a:cubicBezTo>
                    <a:pt x="12969" y="5810"/>
                    <a:pt x="12969" y="13640"/>
                    <a:pt x="12969" y="13640"/>
                  </a:cubicBezTo>
                  <a:close/>
                  <a:moveTo>
                    <a:pt x="4545" y="14498"/>
                  </a:moveTo>
                  <a:cubicBezTo>
                    <a:pt x="4545" y="15052"/>
                    <a:pt x="4731" y="15540"/>
                    <a:pt x="5157" y="15964"/>
                  </a:cubicBezTo>
                  <a:cubicBezTo>
                    <a:pt x="5583" y="16387"/>
                    <a:pt x="6086" y="16572"/>
                    <a:pt x="6577" y="16572"/>
                  </a:cubicBezTo>
                  <a:cubicBezTo>
                    <a:pt x="7134" y="16572"/>
                    <a:pt x="7681" y="16387"/>
                    <a:pt x="8052" y="15964"/>
                  </a:cubicBezTo>
                  <a:cubicBezTo>
                    <a:pt x="8424" y="15540"/>
                    <a:pt x="8664" y="15106"/>
                    <a:pt x="8664" y="14498"/>
                  </a:cubicBezTo>
                  <a:lnTo>
                    <a:pt x="8664" y="5810"/>
                  </a:lnTo>
                  <a:cubicBezTo>
                    <a:pt x="8664" y="5625"/>
                    <a:pt x="8598" y="5441"/>
                    <a:pt x="8478" y="5321"/>
                  </a:cubicBezTo>
                  <a:cubicBezTo>
                    <a:pt x="8358" y="5202"/>
                    <a:pt x="8172" y="5137"/>
                    <a:pt x="7987" y="5137"/>
                  </a:cubicBezTo>
                  <a:lnTo>
                    <a:pt x="5212" y="5137"/>
                  </a:lnTo>
                  <a:cubicBezTo>
                    <a:pt x="5026" y="5137"/>
                    <a:pt x="4840" y="5202"/>
                    <a:pt x="4720" y="5321"/>
                  </a:cubicBezTo>
                  <a:cubicBezTo>
                    <a:pt x="4600" y="5441"/>
                    <a:pt x="4534" y="5625"/>
                    <a:pt x="4534" y="5810"/>
                  </a:cubicBezTo>
                  <a:cubicBezTo>
                    <a:pt x="4534" y="5810"/>
                    <a:pt x="4534" y="14498"/>
                    <a:pt x="4534" y="14498"/>
                  </a:cubicBezTo>
                  <a:close/>
                </a:path>
              </a:pathLst>
            </a:custGeom>
            <a:solidFill>
              <a:schemeClr val="accent5"/>
            </a:solidFill>
            <a:ln w="12700" cap="flat">
              <a:noFill/>
              <a:miter lim="400000"/>
            </a:ln>
            <a:effectLst/>
          </p:spPr>
          <p:txBody>
            <a:bodyPr wrap="square" lIns="45719" tIns="45719" rIns="45719" bIns="45719" numCol="1" anchor="ctr">
              <a:noAutofit/>
            </a:bodyPr>
            <a:lstStyle/>
            <a:p>
              <a:endParaRPr/>
            </a:p>
          </p:txBody>
        </p:sp>
        <p:sp>
          <p:nvSpPr>
            <p:cNvPr id="441" name="E"/>
            <p:cNvSpPr/>
            <p:nvPr/>
          </p:nvSpPr>
          <p:spPr>
            <a:xfrm>
              <a:off x="257551" y="2586482"/>
              <a:ext cx="34333" cy="45784"/>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lnTo>
                    <a:pt x="21600" y="0"/>
                  </a:lnTo>
                  <a:lnTo>
                    <a:pt x="21600" y="3895"/>
                  </a:lnTo>
                  <a:lnTo>
                    <a:pt x="5390" y="3895"/>
                  </a:lnTo>
                  <a:lnTo>
                    <a:pt x="5390" y="8778"/>
                  </a:lnTo>
                  <a:lnTo>
                    <a:pt x="20921" y="8778"/>
                  </a:lnTo>
                  <a:lnTo>
                    <a:pt x="20921" y="12493"/>
                  </a:lnTo>
                  <a:lnTo>
                    <a:pt x="5390" y="12493"/>
                  </a:lnTo>
                  <a:lnTo>
                    <a:pt x="5390" y="17376"/>
                  </a:lnTo>
                  <a:lnTo>
                    <a:pt x="21600" y="17376"/>
                  </a:lnTo>
                  <a:lnTo>
                    <a:pt x="21600" y="21600"/>
                  </a:lnTo>
                  <a:close/>
                </a:path>
              </a:pathLst>
            </a:custGeom>
            <a:solidFill>
              <a:schemeClr val="accent5"/>
            </a:solidFill>
            <a:ln w="12700" cap="flat">
              <a:noFill/>
              <a:miter lim="400000"/>
            </a:ln>
            <a:effectLst/>
          </p:spPr>
          <p:txBody>
            <a:bodyPr wrap="square" lIns="45719" tIns="45719" rIns="45719" bIns="45719" numCol="1" anchor="ctr">
              <a:noAutofit/>
            </a:bodyPr>
            <a:lstStyle/>
            <a:p>
              <a:endParaRPr/>
            </a:p>
          </p:txBody>
        </p:sp>
        <p:sp>
          <p:nvSpPr>
            <p:cNvPr id="442" name="H"/>
            <p:cNvSpPr/>
            <p:nvPr/>
          </p:nvSpPr>
          <p:spPr>
            <a:xfrm>
              <a:off x="210019" y="2586482"/>
              <a:ext cx="39664" cy="45784"/>
            </a:xfrm>
            <a:custGeom>
              <a:avLst/>
              <a:gdLst/>
              <a:ahLst/>
              <a:cxnLst>
                <a:cxn ang="0">
                  <a:pos x="wd2" y="hd2"/>
                </a:cxn>
                <a:cxn ang="5400000">
                  <a:pos x="wd2" y="hd2"/>
                </a:cxn>
                <a:cxn ang="10800000">
                  <a:pos x="wd2" y="hd2"/>
                </a:cxn>
                <a:cxn ang="16200000">
                  <a:pos x="wd2" y="hd2"/>
                </a:cxn>
              </a:cxnLst>
              <a:rect l="0" t="0" r="r" b="b"/>
              <a:pathLst>
                <a:path w="21600" h="21600" extrusionOk="0">
                  <a:moveTo>
                    <a:pt x="16934" y="21600"/>
                  </a:moveTo>
                  <a:lnTo>
                    <a:pt x="16934" y="12822"/>
                  </a:lnTo>
                  <a:lnTo>
                    <a:pt x="4666" y="12822"/>
                  </a:lnTo>
                  <a:lnTo>
                    <a:pt x="4666" y="21600"/>
                  </a:lnTo>
                  <a:lnTo>
                    <a:pt x="0" y="21600"/>
                  </a:lnTo>
                  <a:lnTo>
                    <a:pt x="0" y="0"/>
                  </a:lnTo>
                  <a:lnTo>
                    <a:pt x="4666" y="0"/>
                  </a:lnTo>
                  <a:lnTo>
                    <a:pt x="4666" y="9107"/>
                  </a:lnTo>
                  <a:lnTo>
                    <a:pt x="16934" y="9107"/>
                  </a:lnTo>
                  <a:lnTo>
                    <a:pt x="16934" y="0"/>
                  </a:lnTo>
                  <a:lnTo>
                    <a:pt x="21600" y="0"/>
                  </a:lnTo>
                  <a:lnTo>
                    <a:pt x="21600" y="21600"/>
                  </a:lnTo>
                  <a:lnTo>
                    <a:pt x="16934" y="21600"/>
                  </a:lnTo>
                  <a:close/>
                </a:path>
              </a:pathLst>
            </a:custGeom>
            <a:solidFill>
              <a:schemeClr val="accent5"/>
            </a:solidFill>
            <a:ln w="12700" cap="flat">
              <a:noFill/>
              <a:miter lim="400000"/>
            </a:ln>
            <a:effectLst/>
          </p:spPr>
          <p:txBody>
            <a:bodyPr wrap="square" lIns="45719" tIns="45719" rIns="45719" bIns="45719" numCol="1" anchor="ctr">
              <a:noAutofit/>
            </a:bodyPr>
            <a:lstStyle/>
            <a:p>
              <a:endParaRPr/>
            </a:p>
          </p:txBody>
        </p:sp>
        <p:sp>
          <p:nvSpPr>
            <p:cNvPr id="443" name="T"/>
            <p:cNvSpPr/>
            <p:nvPr/>
          </p:nvSpPr>
          <p:spPr>
            <a:xfrm>
              <a:off x="167119" y="2586482"/>
              <a:ext cx="37570" cy="45784"/>
            </a:xfrm>
            <a:custGeom>
              <a:avLst/>
              <a:gdLst/>
              <a:ahLst/>
              <a:cxnLst>
                <a:cxn ang="0">
                  <a:pos x="wd2" y="hd2"/>
                </a:cxn>
                <a:cxn ang="5400000">
                  <a:pos x="wd2" y="hd2"/>
                </a:cxn>
                <a:cxn ang="10800000">
                  <a:pos x="wd2" y="hd2"/>
                </a:cxn>
                <a:cxn ang="16200000">
                  <a:pos x="wd2" y="hd2"/>
                </a:cxn>
              </a:cxnLst>
              <a:rect l="0" t="0" r="r" b="b"/>
              <a:pathLst>
                <a:path w="21600" h="21600" extrusionOk="0">
                  <a:moveTo>
                    <a:pt x="8428" y="3715"/>
                  </a:moveTo>
                  <a:lnTo>
                    <a:pt x="0" y="3715"/>
                  </a:lnTo>
                  <a:lnTo>
                    <a:pt x="0" y="0"/>
                  </a:lnTo>
                  <a:lnTo>
                    <a:pt x="21600" y="0"/>
                  </a:lnTo>
                  <a:lnTo>
                    <a:pt x="21600" y="3715"/>
                  </a:lnTo>
                  <a:lnTo>
                    <a:pt x="13172" y="3715"/>
                  </a:lnTo>
                  <a:lnTo>
                    <a:pt x="13172" y="21600"/>
                  </a:lnTo>
                  <a:lnTo>
                    <a:pt x="8246" y="21600"/>
                  </a:lnTo>
                  <a:lnTo>
                    <a:pt x="8246" y="3715"/>
                  </a:lnTo>
                  <a:lnTo>
                    <a:pt x="8465" y="3715"/>
                  </a:lnTo>
                  <a:close/>
                </a:path>
              </a:pathLst>
            </a:custGeom>
            <a:solidFill>
              <a:schemeClr val="accent5"/>
            </a:solidFill>
            <a:ln w="12700" cap="flat">
              <a:noFill/>
              <a:miter lim="400000"/>
            </a:ln>
            <a:effectLst/>
          </p:spPr>
          <p:txBody>
            <a:bodyPr wrap="square" lIns="45719" tIns="45719" rIns="45719" bIns="45719" numCol="1" anchor="ctr">
              <a:noAutofit/>
            </a:bodyPr>
            <a:lstStyle/>
            <a:p>
              <a:endParaRPr/>
            </a:p>
          </p:txBody>
        </p:sp>
        <p:sp>
          <p:nvSpPr>
            <p:cNvPr id="444" name="Bridge Graphic"/>
            <p:cNvSpPr/>
            <p:nvPr/>
          </p:nvSpPr>
          <p:spPr>
            <a:xfrm>
              <a:off x="-1" y="0"/>
              <a:ext cx="457032" cy="153459"/>
            </a:xfrm>
            <a:custGeom>
              <a:avLst/>
              <a:gdLst/>
              <a:ahLst/>
              <a:cxnLst>
                <a:cxn ang="0">
                  <a:pos x="wd2" y="hd2"/>
                </a:cxn>
                <a:cxn ang="5400000">
                  <a:pos x="wd2" y="hd2"/>
                </a:cxn>
                <a:cxn ang="10800000">
                  <a:pos x="wd2" y="hd2"/>
                </a:cxn>
                <a:cxn ang="16200000">
                  <a:pos x="wd2" y="hd2"/>
                </a:cxn>
              </a:cxnLst>
              <a:rect l="0" t="0" r="r" b="b"/>
              <a:pathLst>
                <a:path w="21570" h="21535" extrusionOk="0">
                  <a:moveTo>
                    <a:pt x="21469" y="19649"/>
                  </a:moveTo>
                  <a:cubicBezTo>
                    <a:pt x="16033" y="15478"/>
                    <a:pt x="13808" y="5293"/>
                    <a:pt x="13161" y="2139"/>
                  </a:cubicBezTo>
                  <a:lnTo>
                    <a:pt x="13161" y="294"/>
                  </a:lnTo>
                  <a:cubicBezTo>
                    <a:pt x="13161" y="214"/>
                    <a:pt x="13152" y="134"/>
                    <a:pt x="13134" y="80"/>
                  </a:cubicBezTo>
                  <a:cubicBezTo>
                    <a:pt x="13116" y="27"/>
                    <a:pt x="13089" y="0"/>
                    <a:pt x="13062" y="0"/>
                  </a:cubicBezTo>
                  <a:lnTo>
                    <a:pt x="12514" y="0"/>
                  </a:lnTo>
                  <a:cubicBezTo>
                    <a:pt x="12487" y="0"/>
                    <a:pt x="12460" y="27"/>
                    <a:pt x="12442" y="80"/>
                  </a:cubicBezTo>
                  <a:cubicBezTo>
                    <a:pt x="12424" y="134"/>
                    <a:pt x="12415" y="214"/>
                    <a:pt x="12415" y="294"/>
                  </a:cubicBezTo>
                  <a:lnTo>
                    <a:pt x="12415" y="17510"/>
                  </a:lnTo>
                  <a:cubicBezTo>
                    <a:pt x="12110" y="17510"/>
                    <a:pt x="11112" y="17483"/>
                    <a:pt x="10798" y="17483"/>
                  </a:cubicBezTo>
                  <a:lnTo>
                    <a:pt x="10771" y="17483"/>
                  </a:lnTo>
                  <a:cubicBezTo>
                    <a:pt x="10457" y="17483"/>
                    <a:pt x="9459" y="17483"/>
                    <a:pt x="9154" y="17510"/>
                  </a:cubicBezTo>
                  <a:lnTo>
                    <a:pt x="9154" y="294"/>
                  </a:lnTo>
                  <a:cubicBezTo>
                    <a:pt x="9154" y="214"/>
                    <a:pt x="9145" y="134"/>
                    <a:pt x="9127" y="80"/>
                  </a:cubicBezTo>
                  <a:cubicBezTo>
                    <a:pt x="9109" y="27"/>
                    <a:pt x="9082" y="0"/>
                    <a:pt x="9055" y="0"/>
                  </a:cubicBezTo>
                  <a:lnTo>
                    <a:pt x="8507" y="0"/>
                  </a:lnTo>
                  <a:cubicBezTo>
                    <a:pt x="8480" y="0"/>
                    <a:pt x="8453" y="27"/>
                    <a:pt x="8435" y="80"/>
                  </a:cubicBezTo>
                  <a:cubicBezTo>
                    <a:pt x="8417" y="134"/>
                    <a:pt x="8408" y="214"/>
                    <a:pt x="8408" y="294"/>
                  </a:cubicBezTo>
                  <a:lnTo>
                    <a:pt x="8408" y="2139"/>
                  </a:lnTo>
                  <a:cubicBezTo>
                    <a:pt x="7761" y="5293"/>
                    <a:pt x="5533" y="15478"/>
                    <a:pt x="91" y="19649"/>
                  </a:cubicBezTo>
                  <a:cubicBezTo>
                    <a:pt x="-8" y="19729"/>
                    <a:pt x="-17" y="20130"/>
                    <a:pt x="19" y="20718"/>
                  </a:cubicBezTo>
                  <a:cubicBezTo>
                    <a:pt x="55" y="21359"/>
                    <a:pt x="118" y="21600"/>
                    <a:pt x="280" y="21520"/>
                  </a:cubicBezTo>
                  <a:cubicBezTo>
                    <a:pt x="1996" y="20798"/>
                    <a:pt x="3523" y="20237"/>
                    <a:pt x="5239" y="19862"/>
                  </a:cubicBezTo>
                  <a:cubicBezTo>
                    <a:pt x="5239" y="19862"/>
                    <a:pt x="5239" y="19889"/>
                    <a:pt x="5248" y="19889"/>
                  </a:cubicBezTo>
                  <a:cubicBezTo>
                    <a:pt x="5257" y="19889"/>
                    <a:pt x="5266" y="19862"/>
                    <a:pt x="5275" y="19862"/>
                  </a:cubicBezTo>
                  <a:cubicBezTo>
                    <a:pt x="6174" y="19675"/>
                    <a:pt x="7306" y="19542"/>
                    <a:pt x="8411" y="19461"/>
                  </a:cubicBezTo>
                  <a:lnTo>
                    <a:pt x="8411" y="21226"/>
                  </a:lnTo>
                  <a:cubicBezTo>
                    <a:pt x="8411" y="21306"/>
                    <a:pt x="8420" y="21386"/>
                    <a:pt x="8438" y="21440"/>
                  </a:cubicBezTo>
                  <a:cubicBezTo>
                    <a:pt x="8456" y="21493"/>
                    <a:pt x="8483" y="21520"/>
                    <a:pt x="8510" y="21520"/>
                  </a:cubicBezTo>
                  <a:lnTo>
                    <a:pt x="9058" y="21520"/>
                  </a:lnTo>
                  <a:cubicBezTo>
                    <a:pt x="9085" y="21520"/>
                    <a:pt x="9112" y="21493"/>
                    <a:pt x="9130" y="21440"/>
                  </a:cubicBezTo>
                  <a:cubicBezTo>
                    <a:pt x="9148" y="21386"/>
                    <a:pt x="9157" y="21306"/>
                    <a:pt x="9157" y="21226"/>
                  </a:cubicBezTo>
                  <a:lnTo>
                    <a:pt x="9157" y="19408"/>
                  </a:lnTo>
                  <a:cubicBezTo>
                    <a:pt x="9741" y="19381"/>
                    <a:pt x="10298" y="19354"/>
                    <a:pt x="10783" y="19354"/>
                  </a:cubicBezTo>
                  <a:cubicBezTo>
                    <a:pt x="11268" y="19354"/>
                    <a:pt x="11825" y="19381"/>
                    <a:pt x="12409" y="19408"/>
                  </a:cubicBezTo>
                  <a:lnTo>
                    <a:pt x="12409" y="21226"/>
                  </a:lnTo>
                  <a:cubicBezTo>
                    <a:pt x="12409" y="21306"/>
                    <a:pt x="12418" y="21386"/>
                    <a:pt x="12436" y="21440"/>
                  </a:cubicBezTo>
                  <a:cubicBezTo>
                    <a:pt x="12454" y="21493"/>
                    <a:pt x="12481" y="21520"/>
                    <a:pt x="12508" y="21520"/>
                  </a:cubicBezTo>
                  <a:lnTo>
                    <a:pt x="13056" y="21520"/>
                  </a:lnTo>
                  <a:cubicBezTo>
                    <a:pt x="13083" y="21520"/>
                    <a:pt x="13110" y="21493"/>
                    <a:pt x="13128" y="21440"/>
                  </a:cubicBezTo>
                  <a:cubicBezTo>
                    <a:pt x="13146" y="21386"/>
                    <a:pt x="13155" y="21306"/>
                    <a:pt x="13155" y="21226"/>
                  </a:cubicBezTo>
                  <a:lnTo>
                    <a:pt x="13155" y="19461"/>
                  </a:lnTo>
                  <a:cubicBezTo>
                    <a:pt x="14260" y="19542"/>
                    <a:pt x="15392" y="19675"/>
                    <a:pt x="16291" y="19862"/>
                  </a:cubicBezTo>
                  <a:cubicBezTo>
                    <a:pt x="16300" y="19862"/>
                    <a:pt x="16309" y="19889"/>
                    <a:pt x="16318" y="19889"/>
                  </a:cubicBezTo>
                  <a:cubicBezTo>
                    <a:pt x="16318" y="19889"/>
                    <a:pt x="16318" y="19862"/>
                    <a:pt x="16327" y="19862"/>
                  </a:cubicBezTo>
                  <a:cubicBezTo>
                    <a:pt x="18052" y="20210"/>
                    <a:pt x="19579" y="20771"/>
                    <a:pt x="21295" y="21520"/>
                  </a:cubicBezTo>
                  <a:cubicBezTo>
                    <a:pt x="21448" y="21573"/>
                    <a:pt x="21520" y="21359"/>
                    <a:pt x="21556" y="20718"/>
                  </a:cubicBezTo>
                  <a:cubicBezTo>
                    <a:pt x="21583" y="20156"/>
                    <a:pt x="21574" y="19729"/>
                    <a:pt x="21475" y="19649"/>
                  </a:cubicBezTo>
                  <a:close/>
                  <a:moveTo>
                    <a:pt x="8408" y="17563"/>
                  </a:moveTo>
                  <a:cubicBezTo>
                    <a:pt x="7833" y="17617"/>
                    <a:pt x="7258" y="17670"/>
                    <a:pt x="6683" y="17750"/>
                  </a:cubicBezTo>
                  <a:cubicBezTo>
                    <a:pt x="7303" y="16628"/>
                    <a:pt x="7860" y="15318"/>
                    <a:pt x="8408" y="13553"/>
                  </a:cubicBezTo>
                  <a:lnTo>
                    <a:pt x="8408" y="17563"/>
                  </a:lnTo>
                  <a:close/>
                  <a:moveTo>
                    <a:pt x="8408" y="10533"/>
                  </a:moveTo>
                  <a:cubicBezTo>
                    <a:pt x="7402" y="14329"/>
                    <a:pt x="6440" y="16200"/>
                    <a:pt x="5075" y="18018"/>
                  </a:cubicBezTo>
                  <a:cubicBezTo>
                    <a:pt x="4347" y="18178"/>
                    <a:pt x="3610" y="18365"/>
                    <a:pt x="2873" y="18606"/>
                  </a:cubicBezTo>
                  <a:cubicBezTo>
                    <a:pt x="5847" y="14596"/>
                    <a:pt x="7545" y="9116"/>
                    <a:pt x="8408" y="5614"/>
                  </a:cubicBezTo>
                  <a:lnTo>
                    <a:pt x="8408" y="10533"/>
                  </a:lnTo>
                  <a:close/>
                  <a:moveTo>
                    <a:pt x="13161" y="17563"/>
                  </a:moveTo>
                  <a:lnTo>
                    <a:pt x="13161" y="13553"/>
                  </a:lnTo>
                  <a:cubicBezTo>
                    <a:pt x="13709" y="15318"/>
                    <a:pt x="14257" y="16628"/>
                    <a:pt x="14886" y="17750"/>
                  </a:cubicBezTo>
                  <a:cubicBezTo>
                    <a:pt x="14311" y="17670"/>
                    <a:pt x="13736" y="17617"/>
                    <a:pt x="13161" y="17563"/>
                  </a:cubicBezTo>
                  <a:close/>
                  <a:moveTo>
                    <a:pt x="16494" y="18045"/>
                  </a:moveTo>
                  <a:cubicBezTo>
                    <a:pt x="15138" y="16227"/>
                    <a:pt x="14167" y="14355"/>
                    <a:pt x="13161" y="10559"/>
                  </a:cubicBezTo>
                  <a:lnTo>
                    <a:pt x="13161" y="5614"/>
                  </a:lnTo>
                  <a:cubicBezTo>
                    <a:pt x="14033" y="9116"/>
                    <a:pt x="15722" y="14596"/>
                    <a:pt x="18696" y="18606"/>
                  </a:cubicBezTo>
                  <a:cubicBezTo>
                    <a:pt x="17959" y="18392"/>
                    <a:pt x="17222" y="18178"/>
                    <a:pt x="16494" y="18045"/>
                  </a:cubicBezTo>
                  <a:close/>
                </a:path>
              </a:pathLst>
            </a:custGeom>
            <a:solidFill>
              <a:schemeClr val="accent5"/>
            </a:solidFill>
            <a:ln w="12700" cap="flat">
              <a:noFill/>
              <a:miter lim="400000"/>
            </a:ln>
            <a:effectLst/>
          </p:spPr>
          <p:txBody>
            <a:bodyPr wrap="square" lIns="45719" tIns="45719" rIns="45719" bIns="45719" numCol="1" anchor="ctr">
              <a:noAutofit/>
            </a:bodyPr>
            <a:lstStyle/>
            <a:p>
              <a:endParaRPr/>
            </a:p>
          </p:txBody>
        </p:sp>
      </p:grpSp>
    </p:spTree>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x">
  <p:cSld name="Half Page with Subtitle - Strategy &amp; Advisory">
    <p:spTree>
      <p:nvGrpSpPr>
        <p:cNvPr id="1" name=""/>
        <p:cNvGrpSpPr/>
        <p:nvPr/>
      </p:nvGrpSpPr>
      <p:grpSpPr>
        <a:xfrm>
          <a:off x="0" y="0"/>
          <a:ext cx="0" cy="0"/>
          <a:chOff x="0" y="0"/>
          <a:chExt cx="0" cy="0"/>
        </a:xfrm>
      </p:grpSpPr>
      <p:sp>
        <p:nvSpPr>
          <p:cNvPr id="452" name="Picture Placeholder 2"/>
          <p:cNvSpPr>
            <a:spLocks noGrp="1"/>
          </p:cNvSpPr>
          <p:nvPr>
            <p:ph type="pic" idx="21"/>
          </p:nvPr>
        </p:nvSpPr>
        <p:spPr>
          <a:xfrm>
            <a:off x="6488112" y="0"/>
            <a:ext cx="5703888" cy="6858000"/>
          </a:xfrm>
          <a:prstGeom prst="rect">
            <a:avLst/>
          </a:prstGeom>
        </p:spPr>
        <p:txBody>
          <a:bodyPr lIns="91439" rIns="91439">
            <a:noAutofit/>
          </a:bodyPr>
          <a:lstStyle/>
          <a:p>
            <a:endParaRPr/>
          </a:p>
        </p:txBody>
      </p:sp>
      <p:sp>
        <p:nvSpPr>
          <p:cNvPr id="453" name="Body Level One…"/>
          <p:cNvSpPr txBox="1">
            <a:spLocks noGrp="1"/>
          </p:cNvSpPr>
          <p:nvPr>
            <p:ph type="body" sz="quarter" idx="1" hasCustomPrompt="1"/>
          </p:nvPr>
        </p:nvSpPr>
        <p:spPr>
          <a:xfrm>
            <a:off x="1101865" y="358537"/>
            <a:ext cx="3368536" cy="273051"/>
          </a:xfrm>
          <a:prstGeom prst="rect">
            <a:avLst/>
          </a:prstGeom>
        </p:spPr>
        <p:txBody>
          <a:bodyPr/>
          <a:lstStyle>
            <a:lvl1pPr>
              <a:lnSpc>
                <a:spcPct val="90000"/>
              </a:lnSpc>
              <a:spcBef>
                <a:spcPts val="1000"/>
              </a:spcBef>
              <a:defRPr sz="900" cap="all" spc="100">
                <a:solidFill>
                  <a:srgbClr val="242834"/>
                </a:solidFill>
                <a:latin typeface="Avenir Next Demi Bold"/>
                <a:ea typeface="Avenir Next Demi Bold"/>
                <a:cs typeface="Avenir Next Demi Bold"/>
                <a:sym typeface="Avenir Next Demi Bold"/>
              </a:defRPr>
            </a:lvl1pPr>
            <a:lvl2pPr marL="229393" indent="-115093">
              <a:lnSpc>
                <a:spcPct val="90000"/>
              </a:lnSpc>
              <a:spcBef>
                <a:spcPts val="1000"/>
              </a:spcBef>
              <a:defRPr sz="900" cap="all" spc="100">
                <a:solidFill>
                  <a:srgbClr val="242834"/>
                </a:solidFill>
                <a:latin typeface="Avenir Next Demi Bold"/>
                <a:ea typeface="Avenir Next Demi Bold"/>
                <a:cs typeface="Avenir Next Demi Bold"/>
                <a:sym typeface="Avenir Next Demi Bold"/>
              </a:defRPr>
            </a:lvl2pPr>
            <a:lvl3pPr marL="457200" indent="-114300">
              <a:lnSpc>
                <a:spcPct val="90000"/>
              </a:lnSpc>
              <a:spcBef>
                <a:spcPts val="1000"/>
              </a:spcBef>
              <a:defRPr sz="900" cap="all" spc="100">
                <a:solidFill>
                  <a:srgbClr val="242834"/>
                </a:solidFill>
                <a:latin typeface="Avenir Next Demi Bold"/>
                <a:ea typeface="Avenir Next Demi Bold"/>
                <a:cs typeface="Avenir Next Demi Bold"/>
                <a:sym typeface="Avenir Next Demi Bold"/>
              </a:defRPr>
            </a:lvl3pPr>
            <a:lvl4pPr marL="685800" indent="-114300">
              <a:lnSpc>
                <a:spcPct val="90000"/>
              </a:lnSpc>
              <a:spcBef>
                <a:spcPts val="1000"/>
              </a:spcBef>
              <a:defRPr sz="900" cap="all" spc="100">
                <a:solidFill>
                  <a:srgbClr val="242834"/>
                </a:solidFill>
                <a:latin typeface="Avenir Next Demi Bold"/>
                <a:ea typeface="Avenir Next Demi Bold"/>
                <a:cs typeface="Avenir Next Demi Bold"/>
                <a:sym typeface="Avenir Next Demi Bold"/>
              </a:defRPr>
            </a:lvl4pPr>
            <a:lvl5pPr marL="914400" indent="-114300">
              <a:lnSpc>
                <a:spcPct val="90000"/>
              </a:lnSpc>
              <a:spcBef>
                <a:spcPts val="1000"/>
              </a:spcBef>
              <a:defRPr sz="900" cap="all" spc="100">
                <a:solidFill>
                  <a:srgbClr val="242834"/>
                </a:solidFill>
                <a:latin typeface="Avenir Next Demi Bold"/>
                <a:ea typeface="Avenir Next Demi Bold"/>
                <a:cs typeface="Avenir Next Demi Bold"/>
                <a:sym typeface="Avenir Next Demi Bold"/>
              </a:defRPr>
            </a:lvl5pPr>
          </a:lstStyle>
          <a:p>
            <a:r>
              <a:t>SUBHEADER</a:t>
            </a:r>
          </a:p>
          <a:p>
            <a:pPr lvl="1"/>
            <a:endParaRPr/>
          </a:p>
          <a:p>
            <a:pPr lvl="2"/>
            <a:endParaRPr/>
          </a:p>
          <a:p>
            <a:pPr lvl="3"/>
            <a:endParaRPr/>
          </a:p>
          <a:p>
            <a:pPr lvl="4"/>
            <a:endParaRPr/>
          </a:p>
        </p:txBody>
      </p:sp>
      <p:sp>
        <p:nvSpPr>
          <p:cNvPr id="454" name="Slide Number"/>
          <p:cNvSpPr txBox="1">
            <a:spLocks noGrp="1"/>
          </p:cNvSpPr>
          <p:nvPr>
            <p:ph type="sldNum" sz="quarter" idx="2"/>
          </p:nvPr>
        </p:nvSpPr>
        <p:spPr>
          <a:prstGeom prst="rect">
            <a:avLst/>
          </a:prstGeom>
        </p:spPr>
        <p:txBody>
          <a:bodyPr/>
          <a:lstStyle/>
          <a:p>
            <a:fld id="{86CB4B4D-7CA3-9044-876B-883B54F8677D}" type="slidenum">
              <a:t>‹#›</a:t>
            </a:fld>
            <a:endParaRPr/>
          </a:p>
        </p:txBody>
      </p:sp>
      <p:grpSp>
        <p:nvGrpSpPr>
          <p:cNvPr id="465" name="The Bridge - Left Rail Graphics"/>
          <p:cNvGrpSpPr/>
          <p:nvPr/>
        </p:nvGrpSpPr>
        <p:grpSpPr>
          <a:xfrm>
            <a:off x="139268" y="367791"/>
            <a:ext cx="457032" cy="3535936"/>
            <a:chOff x="0" y="0"/>
            <a:chExt cx="457030" cy="3535934"/>
          </a:xfrm>
        </p:grpSpPr>
        <p:sp>
          <p:nvSpPr>
            <p:cNvPr id="455" name="E"/>
            <p:cNvSpPr/>
            <p:nvPr/>
          </p:nvSpPr>
          <p:spPr>
            <a:xfrm>
              <a:off x="165660" y="3416808"/>
              <a:ext cx="125145" cy="119127"/>
            </a:xfrm>
            <a:custGeom>
              <a:avLst/>
              <a:gdLst/>
              <a:ahLst/>
              <a:cxnLst>
                <a:cxn ang="0">
                  <a:pos x="wd2" y="hd2"/>
                </a:cxn>
                <a:cxn ang="5400000">
                  <a:pos x="wd2" y="hd2"/>
                </a:cxn>
                <a:cxn ang="10800000">
                  <a:pos x="wd2" y="hd2"/>
                </a:cxn>
                <a:cxn ang="16200000">
                  <a:pos x="wd2" y="hd2"/>
                </a:cxn>
              </a:cxnLst>
              <a:rect l="0" t="0" r="r" b="b"/>
              <a:pathLst>
                <a:path w="21600" h="21600" extrusionOk="0">
                  <a:moveTo>
                    <a:pt x="679" y="21600"/>
                  </a:moveTo>
                  <a:cubicBezTo>
                    <a:pt x="493" y="21600"/>
                    <a:pt x="307" y="21531"/>
                    <a:pt x="186" y="21404"/>
                  </a:cubicBezTo>
                  <a:cubicBezTo>
                    <a:pt x="66" y="21278"/>
                    <a:pt x="0" y="21082"/>
                    <a:pt x="0" y="20886"/>
                  </a:cubicBezTo>
                  <a:lnTo>
                    <a:pt x="0" y="714"/>
                  </a:lnTo>
                  <a:cubicBezTo>
                    <a:pt x="0" y="518"/>
                    <a:pt x="66" y="322"/>
                    <a:pt x="186" y="196"/>
                  </a:cubicBezTo>
                  <a:cubicBezTo>
                    <a:pt x="307" y="69"/>
                    <a:pt x="493" y="0"/>
                    <a:pt x="679" y="0"/>
                  </a:cubicBezTo>
                  <a:lnTo>
                    <a:pt x="20921" y="0"/>
                  </a:lnTo>
                  <a:cubicBezTo>
                    <a:pt x="21107" y="0"/>
                    <a:pt x="21293" y="69"/>
                    <a:pt x="21414" y="196"/>
                  </a:cubicBezTo>
                  <a:cubicBezTo>
                    <a:pt x="21534" y="322"/>
                    <a:pt x="21600" y="518"/>
                    <a:pt x="21600" y="714"/>
                  </a:cubicBezTo>
                  <a:lnTo>
                    <a:pt x="21600" y="20886"/>
                  </a:lnTo>
                  <a:cubicBezTo>
                    <a:pt x="21600" y="21082"/>
                    <a:pt x="21534" y="21278"/>
                    <a:pt x="21414" y="21404"/>
                  </a:cubicBezTo>
                  <a:cubicBezTo>
                    <a:pt x="21293" y="21531"/>
                    <a:pt x="21107" y="21600"/>
                    <a:pt x="20921" y="21600"/>
                  </a:cubicBezTo>
                  <a:lnTo>
                    <a:pt x="17525" y="21600"/>
                  </a:lnTo>
                  <a:cubicBezTo>
                    <a:pt x="17339" y="21600"/>
                    <a:pt x="17153" y="21531"/>
                    <a:pt x="17032" y="21404"/>
                  </a:cubicBezTo>
                  <a:cubicBezTo>
                    <a:pt x="16912" y="21278"/>
                    <a:pt x="16846" y="21082"/>
                    <a:pt x="16846" y="20886"/>
                  </a:cubicBezTo>
                  <a:lnTo>
                    <a:pt x="16846" y="6091"/>
                  </a:lnTo>
                  <a:cubicBezTo>
                    <a:pt x="16846" y="5895"/>
                    <a:pt x="16781" y="5699"/>
                    <a:pt x="16660" y="5573"/>
                  </a:cubicBezTo>
                  <a:cubicBezTo>
                    <a:pt x="16540" y="5446"/>
                    <a:pt x="16353" y="5377"/>
                    <a:pt x="16167" y="5377"/>
                  </a:cubicBezTo>
                  <a:lnTo>
                    <a:pt x="13757" y="5377"/>
                  </a:lnTo>
                  <a:cubicBezTo>
                    <a:pt x="13571" y="5377"/>
                    <a:pt x="13385" y="5446"/>
                    <a:pt x="13265" y="5573"/>
                  </a:cubicBezTo>
                  <a:cubicBezTo>
                    <a:pt x="13144" y="5699"/>
                    <a:pt x="13078" y="5895"/>
                    <a:pt x="13078" y="6091"/>
                  </a:cubicBezTo>
                  <a:lnTo>
                    <a:pt x="13078" y="15567"/>
                  </a:lnTo>
                  <a:cubicBezTo>
                    <a:pt x="13078" y="15762"/>
                    <a:pt x="13013" y="15958"/>
                    <a:pt x="12892" y="16085"/>
                  </a:cubicBezTo>
                  <a:cubicBezTo>
                    <a:pt x="12772" y="16212"/>
                    <a:pt x="12585" y="16281"/>
                    <a:pt x="12399" y="16281"/>
                  </a:cubicBezTo>
                  <a:lnTo>
                    <a:pt x="9310" y="16281"/>
                  </a:lnTo>
                  <a:cubicBezTo>
                    <a:pt x="9124" y="16281"/>
                    <a:pt x="8938" y="16212"/>
                    <a:pt x="8817" y="16085"/>
                  </a:cubicBezTo>
                  <a:cubicBezTo>
                    <a:pt x="8697" y="15958"/>
                    <a:pt x="8631" y="15762"/>
                    <a:pt x="8631" y="15567"/>
                  </a:cubicBezTo>
                  <a:lnTo>
                    <a:pt x="8631" y="6091"/>
                  </a:lnTo>
                  <a:cubicBezTo>
                    <a:pt x="8631" y="5895"/>
                    <a:pt x="8566" y="5699"/>
                    <a:pt x="8445" y="5573"/>
                  </a:cubicBezTo>
                  <a:cubicBezTo>
                    <a:pt x="8325" y="5446"/>
                    <a:pt x="8138" y="5377"/>
                    <a:pt x="7952" y="5377"/>
                  </a:cubicBezTo>
                  <a:lnTo>
                    <a:pt x="5542" y="5377"/>
                  </a:lnTo>
                  <a:cubicBezTo>
                    <a:pt x="5356" y="5377"/>
                    <a:pt x="5170" y="5446"/>
                    <a:pt x="5049" y="5573"/>
                  </a:cubicBezTo>
                  <a:cubicBezTo>
                    <a:pt x="4929" y="5699"/>
                    <a:pt x="4863" y="5895"/>
                    <a:pt x="4863" y="6091"/>
                  </a:cubicBezTo>
                  <a:lnTo>
                    <a:pt x="4863" y="20817"/>
                  </a:lnTo>
                  <a:cubicBezTo>
                    <a:pt x="4863" y="21013"/>
                    <a:pt x="4798" y="21209"/>
                    <a:pt x="4677" y="21335"/>
                  </a:cubicBezTo>
                  <a:cubicBezTo>
                    <a:pt x="4557" y="21462"/>
                    <a:pt x="4370" y="21531"/>
                    <a:pt x="4184" y="21531"/>
                  </a:cubicBezTo>
                  <a:lnTo>
                    <a:pt x="668" y="21600"/>
                  </a:lnTo>
                  <a:close/>
                </a:path>
              </a:pathLst>
            </a:custGeom>
            <a:solidFill>
              <a:schemeClr val="accent5"/>
            </a:solidFill>
            <a:ln w="12700" cap="flat">
              <a:noFill/>
              <a:miter lim="400000"/>
            </a:ln>
            <a:effectLst/>
          </p:spPr>
          <p:txBody>
            <a:bodyPr wrap="square" lIns="45719" tIns="45719" rIns="45719" bIns="45719" numCol="1" anchor="ctr">
              <a:noAutofit/>
            </a:bodyPr>
            <a:lstStyle/>
            <a:p>
              <a:endParaRPr/>
            </a:p>
          </p:txBody>
        </p:sp>
        <p:sp>
          <p:nvSpPr>
            <p:cNvPr id="456" name="G"/>
            <p:cNvSpPr/>
            <p:nvPr/>
          </p:nvSpPr>
          <p:spPr>
            <a:xfrm>
              <a:off x="165533" y="3246818"/>
              <a:ext cx="126541" cy="130621"/>
            </a:xfrm>
            <a:custGeom>
              <a:avLst/>
              <a:gdLst/>
              <a:ahLst/>
              <a:cxnLst>
                <a:cxn ang="0">
                  <a:pos x="wd2" y="hd2"/>
                </a:cxn>
                <a:cxn ang="5400000">
                  <a:pos x="wd2" y="hd2"/>
                </a:cxn>
                <a:cxn ang="10800000">
                  <a:pos x="wd2" y="hd2"/>
                </a:cxn>
                <a:cxn ang="16200000">
                  <a:pos x="wd2" y="hd2"/>
                </a:cxn>
              </a:cxnLst>
              <a:rect l="0" t="0" r="r" b="b"/>
              <a:pathLst>
                <a:path w="21600" h="21600" extrusionOk="0">
                  <a:moveTo>
                    <a:pt x="21568" y="11372"/>
                  </a:moveTo>
                  <a:cubicBezTo>
                    <a:pt x="21568" y="13262"/>
                    <a:pt x="21145" y="15037"/>
                    <a:pt x="20289" y="16812"/>
                  </a:cubicBezTo>
                  <a:cubicBezTo>
                    <a:pt x="19553" y="18292"/>
                    <a:pt x="18578" y="19531"/>
                    <a:pt x="17364" y="20476"/>
                  </a:cubicBezTo>
                  <a:cubicBezTo>
                    <a:pt x="17245" y="20592"/>
                    <a:pt x="17061" y="20655"/>
                    <a:pt x="16942" y="20655"/>
                  </a:cubicBezTo>
                  <a:cubicBezTo>
                    <a:pt x="16693" y="20655"/>
                    <a:pt x="16520" y="20539"/>
                    <a:pt x="16390" y="20361"/>
                  </a:cubicBezTo>
                  <a:lnTo>
                    <a:pt x="14375" y="17463"/>
                  </a:lnTo>
                  <a:cubicBezTo>
                    <a:pt x="14256" y="17347"/>
                    <a:pt x="14256" y="17169"/>
                    <a:pt x="14256" y="17053"/>
                  </a:cubicBezTo>
                  <a:cubicBezTo>
                    <a:pt x="14256" y="16875"/>
                    <a:pt x="14321" y="16696"/>
                    <a:pt x="14505" y="16581"/>
                  </a:cubicBezTo>
                  <a:cubicBezTo>
                    <a:pt x="15241" y="15930"/>
                    <a:pt x="15848" y="15163"/>
                    <a:pt x="16216" y="14270"/>
                  </a:cubicBezTo>
                  <a:cubicBezTo>
                    <a:pt x="16639" y="13378"/>
                    <a:pt x="16823" y="12433"/>
                    <a:pt x="16823" y="11435"/>
                  </a:cubicBezTo>
                  <a:cubicBezTo>
                    <a:pt x="16823" y="9661"/>
                    <a:pt x="16216" y="8065"/>
                    <a:pt x="15057" y="6762"/>
                  </a:cubicBezTo>
                  <a:cubicBezTo>
                    <a:pt x="13898" y="5460"/>
                    <a:pt x="12490" y="4809"/>
                    <a:pt x="10843" y="4809"/>
                  </a:cubicBezTo>
                  <a:cubicBezTo>
                    <a:pt x="9197" y="4809"/>
                    <a:pt x="7734" y="5460"/>
                    <a:pt x="6575" y="6762"/>
                  </a:cubicBezTo>
                  <a:cubicBezTo>
                    <a:pt x="5416" y="8065"/>
                    <a:pt x="4810" y="9598"/>
                    <a:pt x="4810" y="11498"/>
                  </a:cubicBezTo>
                  <a:cubicBezTo>
                    <a:pt x="4810" y="12506"/>
                    <a:pt x="5059" y="13514"/>
                    <a:pt x="5481" y="14396"/>
                  </a:cubicBezTo>
                  <a:cubicBezTo>
                    <a:pt x="5904" y="15279"/>
                    <a:pt x="6521" y="16108"/>
                    <a:pt x="7312" y="16759"/>
                  </a:cubicBezTo>
                  <a:cubicBezTo>
                    <a:pt x="7377" y="16822"/>
                    <a:pt x="7496" y="16875"/>
                    <a:pt x="7680" y="16875"/>
                  </a:cubicBezTo>
                  <a:lnTo>
                    <a:pt x="7799" y="16875"/>
                  </a:lnTo>
                  <a:cubicBezTo>
                    <a:pt x="7919" y="16875"/>
                    <a:pt x="7984" y="16812"/>
                    <a:pt x="8049" y="16696"/>
                  </a:cubicBezTo>
                  <a:cubicBezTo>
                    <a:pt x="8114" y="16581"/>
                    <a:pt x="8114" y="16402"/>
                    <a:pt x="8114" y="16224"/>
                  </a:cubicBezTo>
                  <a:lnTo>
                    <a:pt x="8114" y="11488"/>
                  </a:lnTo>
                  <a:cubicBezTo>
                    <a:pt x="8114" y="11309"/>
                    <a:pt x="8179" y="11131"/>
                    <a:pt x="8298" y="11015"/>
                  </a:cubicBezTo>
                  <a:cubicBezTo>
                    <a:pt x="8417" y="10900"/>
                    <a:pt x="8601" y="10837"/>
                    <a:pt x="8785" y="10837"/>
                  </a:cubicBezTo>
                  <a:lnTo>
                    <a:pt x="11472" y="10837"/>
                  </a:lnTo>
                  <a:cubicBezTo>
                    <a:pt x="11656" y="10837"/>
                    <a:pt x="11840" y="10900"/>
                    <a:pt x="11959" y="11015"/>
                  </a:cubicBezTo>
                  <a:cubicBezTo>
                    <a:pt x="12078" y="11131"/>
                    <a:pt x="12143" y="11309"/>
                    <a:pt x="12143" y="11488"/>
                  </a:cubicBezTo>
                  <a:lnTo>
                    <a:pt x="12143" y="20949"/>
                  </a:lnTo>
                  <a:cubicBezTo>
                    <a:pt x="12143" y="21127"/>
                    <a:pt x="12078" y="21306"/>
                    <a:pt x="11959" y="21421"/>
                  </a:cubicBezTo>
                  <a:cubicBezTo>
                    <a:pt x="11840" y="21537"/>
                    <a:pt x="11656" y="21600"/>
                    <a:pt x="11472" y="21600"/>
                  </a:cubicBezTo>
                  <a:lnTo>
                    <a:pt x="5860" y="21600"/>
                  </a:lnTo>
                  <a:cubicBezTo>
                    <a:pt x="5741" y="21600"/>
                    <a:pt x="5676" y="21600"/>
                    <a:pt x="5557" y="21537"/>
                  </a:cubicBezTo>
                  <a:cubicBezTo>
                    <a:pt x="3726" y="20350"/>
                    <a:pt x="2383" y="18933"/>
                    <a:pt x="1408" y="17158"/>
                  </a:cubicBezTo>
                  <a:cubicBezTo>
                    <a:pt x="433" y="15447"/>
                    <a:pt x="0" y="13546"/>
                    <a:pt x="0" y="11477"/>
                  </a:cubicBezTo>
                  <a:cubicBezTo>
                    <a:pt x="0" y="8285"/>
                    <a:pt x="1040" y="5618"/>
                    <a:pt x="3109" y="3371"/>
                  </a:cubicBezTo>
                  <a:cubicBezTo>
                    <a:pt x="5243" y="1124"/>
                    <a:pt x="7810" y="0"/>
                    <a:pt x="10800" y="0"/>
                  </a:cubicBezTo>
                  <a:cubicBezTo>
                    <a:pt x="13790" y="0"/>
                    <a:pt x="16411" y="1124"/>
                    <a:pt x="18491" y="3434"/>
                  </a:cubicBezTo>
                  <a:cubicBezTo>
                    <a:pt x="20571" y="5502"/>
                    <a:pt x="21600" y="8222"/>
                    <a:pt x="21600" y="11362"/>
                  </a:cubicBezTo>
                  <a:close/>
                </a:path>
              </a:pathLst>
            </a:custGeom>
            <a:solidFill>
              <a:schemeClr val="accent5"/>
            </a:solidFill>
            <a:ln w="12700" cap="flat">
              <a:noFill/>
              <a:miter lim="400000"/>
            </a:ln>
            <a:effectLst/>
          </p:spPr>
          <p:txBody>
            <a:bodyPr wrap="square" lIns="45719" tIns="45719" rIns="45719" bIns="45719" numCol="1" anchor="ctr">
              <a:noAutofit/>
            </a:bodyPr>
            <a:lstStyle/>
            <a:p>
              <a:endParaRPr/>
            </a:p>
          </p:txBody>
        </p:sp>
        <p:sp>
          <p:nvSpPr>
            <p:cNvPr id="457" name="D"/>
            <p:cNvSpPr/>
            <p:nvPr/>
          </p:nvSpPr>
          <p:spPr>
            <a:xfrm>
              <a:off x="165660" y="3086989"/>
              <a:ext cx="125145" cy="126683"/>
            </a:xfrm>
            <a:custGeom>
              <a:avLst/>
              <a:gdLst/>
              <a:ahLst/>
              <a:cxnLst>
                <a:cxn ang="0">
                  <a:pos x="wd2" y="hd2"/>
                </a:cxn>
                <a:cxn ang="5400000">
                  <a:pos x="wd2" y="hd2"/>
                </a:cxn>
                <a:cxn ang="10800000">
                  <a:pos x="wd2" y="hd2"/>
                </a:cxn>
                <a:cxn ang="16200000">
                  <a:pos x="wd2" y="hd2"/>
                </a:cxn>
              </a:cxnLst>
              <a:rect l="0" t="0" r="r" b="b"/>
              <a:pathLst>
                <a:path w="21600" h="21600" extrusionOk="0">
                  <a:moveTo>
                    <a:pt x="0" y="671"/>
                  </a:moveTo>
                  <a:cubicBezTo>
                    <a:pt x="0" y="487"/>
                    <a:pt x="66" y="303"/>
                    <a:pt x="186" y="184"/>
                  </a:cubicBezTo>
                  <a:cubicBezTo>
                    <a:pt x="307" y="65"/>
                    <a:pt x="493" y="0"/>
                    <a:pt x="679" y="0"/>
                  </a:cubicBezTo>
                  <a:lnTo>
                    <a:pt x="20921" y="0"/>
                  </a:lnTo>
                  <a:cubicBezTo>
                    <a:pt x="21107" y="0"/>
                    <a:pt x="21293" y="65"/>
                    <a:pt x="21414" y="184"/>
                  </a:cubicBezTo>
                  <a:cubicBezTo>
                    <a:pt x="21534" y="303"/>
                    <a:pt x="21600" y="487"/>
                    <a:pt x="21600" y="671"/>
                  </a:cubicBezTo>
                  <a:lnTo>
                    <a:pt x="21600" y="10740"/>
                  </a:lnTo>
                  <a:cubicBezTo>
                    <a:pt x="21600" y="13729"/>
                    <a:pt x="20548" y="16295"/>
                    <a:pt x="18456" y="18428"/>
                  </a:cubicBezTo>
                  <a:cubicBezTo>
                    <a:pt x="16364" y="20561"/>
                    <a:pt x="13768" y="21600"/>
                    <a:pt x="10800" y="21600"/>
                  </a:cubicBezTo>
                  <a:cubicBezTo>
                    <a:pt x="7832" y="21600"/>
                    <a:pt x="5312" y="20561"/>
                    <a:pt x="3144" y="18428"/>
                  </a:cubicBezTo>
                  <a:cubicBezTo>
                    <a:pt x="1041" y="16295"/>
                    <a:pt x="0" y="13794"/>
                    <a:pt x="0" y="10740"/>
                  </a:cubicBezTo>
                  <a:cubicBezTo>
                    <a:pt x="0" y="10740"/>
                    <a:pt x="0" y="671"/>
                    <a:pt x="0" y="671"/>
                  </a:cubicBezTo>
                  <a:close/>
                  <a:moveTo>
                    <a:pt x="4940" y="5067"/>
                  </a:moveTo>
                  <a:cubicBezTo>
                    <a:pt x="4819" y="5067"/>
                    <a:pt x="4819" y="5316"/>
                    <a:pt x="4819" y="5738"/>
                  </a:cubicBezTo>
                  <a:lnTo>
                    <a:pt x="4819" y="10740"/>
                  </a:lnTo>
                  <a:cubicBezTo>
                    <a:pt x="4819" y="12321"/>
                    <a:pt x="5378" y="13729"/>
                    <a:pt x="6605" y="14822"/>
                  </a:cubicBezTo>
                  <a:cubicBezTo>
                    <a:pt x="7777" y="15981"/>
                    <a:pt x="9201" y="16533"/>
                    <a:pt x="10866" y="16533"/>
                  </a:cubicBezTo>
                  <a:cubicBezTo>
                    <a:pt x="12531" y="16533"/>
                    <a:pt x="13889" y="15981"/>
                    <a:pt x="15061" y="14822"/>
                  </a:cubicBezTo>
                  <a:cubicBezTo>
                    <a:pt x="16233" y="13729"/>
                    <a:pt x="16846" y="12321"/>
                    <a:pt x="16846" y="10740"/>
                  </a:cubicBezTo>
                  <a:lnTo>
                    <a:pt x="16846" y="5738"/>
                  </a:lnTo>
                  <a:cubicBezTo>
                    <a:pt x="16846" y="5554"/>
                    <a:pt x="16781" y="5370"/>
                    <a:pt x="16660" y="5251"/>
                  </a:cubicBezTo>
                  <a:cubicBezTo>
                    <a:pt x="16540" y="5132"/>
                    <a:pt x="16353" y="5067"/>
                    <a:pt x="16167" y="5067"/>
                  </a:cubicBezTo>
                  <a:lnTo>
                    <a:pt x="4940" y="5067"/>
                  </a:lnTo>
                  <a:close/>
                </a:path>
              </a:pathLst>
            </a:custGeom>
            <a:solidFill>
              <a:schemeClr val="accent5"/>
            </a:solidFill>
            <a:ln w="12700" cap="flat">
              <a:noFill/>
              <a:miter lim="400000"/>
            </a:ln>
            <a:effectLst/>
          </p:spPr>
          <p:txBody>
            <a:bodyPr wrap="square" lIns="45719" tIns="45719" rIns="45719" bIns="45719" numCol="1" anchor="ctr">
              <a:noAutofit/>
            </a:bodyPr>
            <a:lstStyle/>
            <a:p>
              <a:endParaRPr/>
            </a:p>
          </p:txBody>
        </p:sp>
        <p:sp>
          <p:nvSpPr>
            <p:cNvPr id="458" name="I"/>
            <p:cNvSpPr/>
            <p:nvPr/>
          </p:nvSpPr>
          <p:spPr>
            <a:xfrm>
              <a:off x="165660" y="3010725"/>
              <a:ext cx="125145" cy="29719"/>
            </a:xfrm>
            <a:custGeom>
              <a:avLst/>
              <a:gdLst/>
              <a:ahLst/>
              <a:cxnLst>
                <a:cxn ang="0">
                  <a:pos x="wd2" y="hd2"/>
                </a:cxn>
                <a:cxn ang="5400000">
                  <a:pos x="wd2" y="hd2"/>
                </a:cxn>
                <a:cxn ang="10800000">
                  <a:pos x="wd2" y="hd2"/>
                </a:cxn>
                <a:cxn ang="16200000">
                  <a:pos x="wd2" y="hd2"/>
                </a:cxn>
              </a:cxnLst>
              <a:rect l="0" t="0" r="r" b="b"/>
              <a:pathLst>
                <a:path w="21600" h="21600" extrusionOk="0">
                  <a:moveTo>
                    <a:pt x="679" y="21600"/>
                  </a:moveTo>
                  <a:cubicBezTo>
                    <a:pt x="493" y="21600"/>
                    <a:pt x="307" y="21323"/>
                    <a:pt x="186" y="20815"/>
                  </a:cubicBezTo>
                  <a:cubicBezTo>
                    <a:pt x="66" y="20308"/>
                    <a:pt x="0" y="19523"/>
                    <a:pt x="0" y="18738"/>
                  </a:cubicBezTo>
                  <a:lnTo>
                    <a:pt x="0" y="2862"/>
                  </a:lnTo>
                  <a:cubicBezTo>
                    <a:pt x="0" y="2077"/>
                    <a:pt x="66" y="1292"/>
                    <a:pt x="186" y="785"/>
                  </a:cubicBezTo>
                  <a:cubicBezTo>
                    <a:pt x="307" y="277"/>
                    <a:pt x="493" y="0"/>
                    <a:pt x="679" y="0"/>
                  </a:cubicBezTo>
                  <a:lnTo>
                    <a:pt x="20921" y="0"/>
                  </a:lnTo>
                  <a:cubicBezTo>
                    <a:pt x="21107" y="0"/>
                    <a:pt x="21293" y="277"/>
                    <a:pt x="21414" y="785"/>
                  </a:cubicBezTo>
                  <a:cubicBezTo>
                    <a:pt x="21534" y="1292"/>
                    <a:pt x="21600" y="2077"/>
                    <a:pt x="21600" y="2862"/>
                  </a:cubicBezTo>
                  <a:lnTo>
                    <a:pt x="21600" y="18738"/>
                  </a:lnTo>
                  <a:cubicBezTo>
                    <a:pt x="21600" y="19523"/>
                    <a:pt x="21534" y="20308"/>
                    <a:pt x="21414" y="20815"/>
                  </a:cubicBezTo>
                  <a:cubicBezTo>
                    <a:pt x="21293" y="21323"/>
                    <a:pt x="21107" y="21600"/>
                    <a:pt x="20921" y="21600"/>
                  </a:cubicBezTo>
                  <a:lnTo>
                    <a:pt x="679" y="21600"/>
                  </a:lnTo>
                  <a:close/>
                </a:path>
              </a:pathLst>
            </a:custGeom>
            <a:solidFill>
              <a:schemeClr val="accent5"/>
            </a:solidFill>
            <a:ln w="12700" cap="flat">
              <a:noFill/>
              <a:miter lim="400000"/>
            </a:ln>
            <a:effectLst/>
          </p:spPr>
          <p:txBody>
            <a:bodyPr wrap="square" lIns="45719" tIns="45719" rIns="45719" bIns="45719" numCol="1" anchor="ctr">
              <a:noAutofit/>
            </a:bodyPr>
            <a:lstStyle/>
            <a:p>
              <a:endParaRPr/>
            </a:p>
          </p:txBody>
        </p:sp>
        <p:sp>
          <p:nvSpPr>
            <p:cNvPr id="459" name="R"/>
            <p:cNvSpPr/>
            <p:nvPr/>
          </p:nvSpPr>
          <p:spPr>
            <a:xfrm>
              <a:off x="164835" y="2844038"/>
              <a:ext cx="126351" cy="123762"/>
            </a:xfrm>
            <a:custGeom>
              <a:avLst/>
              <a:gdLst/>
              <a:ahLst/>
              <a:cxnLst>
                <a:cxn ang="0">
                  <a:pos x="wd2" y="hd2"/>
                </a:cxn>
                <a:cxn ang="5400000">
                  <a:pos x="wd2" y="hd2"/>
                </a:cxn>
                <a:cxn ang="10800000">
                  <a:pos x="wd2" y="hd2"/>
                </a:cxn>
                <a:cxn ang="16200000">
                  <a:pos x="wd2" y="hd2"/>
                </a:cxn>
              </a:cxnLst>
              <a:rect l="0" t="0" r="r" b="b"/>
              <a:pathLst>
                <a:path w="21600" h="21600" extrusionOk="0">
                  <a:moveTo>
                    <a:pt x="6802" y="16679"/>
                  </a:moveTo>
                  <a:cubicBezTo>
                    <a:pt x="6987" y="16557"/>
                    <a:pt x="7171" y="16424"/>
                    <a:pt x="7355" y="16424"/>
                  </a:cubicBezTo>
                  <a:cubicBezTo>
                    <a:pt x="7540" y="16424"/>
                    <a:pt x="7659" y="16491"/>
                    <a:pt x="7779" y="16613"/>
                  </a:cubicBezTo>
                  <a:cubicBezTo>
                    <a:pt x="7898" y="16735"/>
                    <a:pt x="8028" y="16868"/>
                    <a:pt x="8082" y="17045"/>
                  </a:cubicBezTo>
                  <a:cubicBezTo>
                    <a:pt x="8505" y="18231"/>
                    <a:pt x="9178" y="19173"/>
                    <a:pt x="10100" y="19982"/>
                  </a:cubicBezTo>
                  <a:cubicBezTo>
                    <a:pt x="11326" y="21046"/>
                    <a:pt x="12791" y="21600"/>
                    <a:pt x="14505" y="21600"/>
                  </a:cubicBezTo>
                  <a:cubicBezTo>
                    <a:pt x="16458" y="21600"/>
                    <a:pt x="18107" y="20846"/>
                    <a:pt x="19517" y="19417"/>
                  </a:cubicBezTo>
                  <a:cubicBezTo>
                    <a:pt x="20927" y="17976"/>
                    <a:pt x="21600" y="16236"/>
                    <a:pt x="21600" y="14175"/>
                  </a:cubicBezTo>
                  <a:lnTo>
                    <a:pt x="21600" y="687"/>
                  </a:lnTo>
                  <a:cubicBezTo>
                    <a:pt x="21600" y="499"/>
                    <a:pt x="21535" y="310"/>
                    <a:pt x="21416" y="188"/>
                  </a:cubicBezTo>
                  <a:cubicBezTo>
                    <a:pt x="21296" y="66"/>
                    <a:pt x="21112" y="0"/>
                    <a:pt x="20927" y="0"/>
                  </a:cubicBezTo>
                  <a:lnTo>
                    <a:pt x="814" y="0"/>
                  </a:lnTo>
                  <a:cubicBezTo>
                    <a:pt x="629" y="0"/>
                    <a:pt x="445" y="66"/>
                    <a:pt x="325" y="188"/>
                  </a:cubicBezTo>
                  <a:cubicBezTo>
                    <a:pt x="206" y="310"/>
                    <a:pt x="141" y="499"/>
                    <a:pt x="141" y="687"/>
                  </a:cubicBezTo>
                  <a:lnTo>
                    <a:pt x="141" y="4500"/>
                  </a:lnTo>
                  <a:cubicBezTo>
                    <a:pt x="141" y="4688"/>
                    <a:pt x="206" y="4876"/>
                    <a:pt x="325" y="4998"/>
                  </a:cubicBezTo>
                  <a:cubicBezTo>
                    <a:pt x="445" y="5120"/>
                    <a:pt x="629" y="5187"/>
                    <a:pt x="814" y="5187"/>
                  </a:cubicBezTo>
                  <a:lnTo>
                    <a:pt x="16458" y="5187"/>
                  </a:lnTo>
                  <a:cubicBezTo>
                    <a:pt x="16642" y="5187"/>
                    <a:pt x="16827" y="5253"/>
                    <a:pt x="16946" y="5375"/>
                  </a:cubicBezTo>
                  <a:cubicBezTo>
                    <a:pt x="17065" y="5497"/>
                    <a:pt x="17130" y="5685"/>
                    <a:pt x="17130" y="5874"/>
                  </a:cubicBezTo>
                  <a:lnTo>
                    <a:pt x="17130" y="13432"/>
                  </a:lnTo>
                  <a:cubicBezTo>
                    <a:pt x="17130" y="14308"/>
                    <a:pt x="16881" y="15050"/>
                    <a:pt x="16393" y="15560"/>
                  </a:cubicBezTo>
                  <a:cubicBezTo>
                    <a:pt x="15904" y="16059"/>
                    <a:pt x="15297" y="16314"/>
                    <a:pt x="14559" y="16314"/>
                  </a:cubicBezTo>
                  <a:cubicBezTo>
                    <a:pt x="13821" y="16314"/>
                    <a:pt x="13214" y="16059"/>
                    <a:pt x="12726" y="15560"/>
                  </a:cubicBezTo>
                  <a:cubicBezTo>
                    <a:pt x="12237" y="15061"/>
                    <a:pt x="11988" y="14374"/>
                    <a:pt x="11988" y="13432"/>
                  </a:cubicBezTo>
                  <a:lnTo>
                    <a:pt x="11988" y="9875"/>
                  </a:lnTo>
                  <a:cubicBezTo>
                    <a:pt x="11988" y="9808"/>
                    <a:pt x="11923" y="9753"/>
                    <a:pt x="11869" y="9753"/>
                  </a:cubicBezTo>
                  <a:lnTo>
                    <a:pt x="7464" y="9753"/>
                  </a:lnTo>
                  <a:cubicBezTo>
                    <a:pt x="7345" y="9753"/>
                    <a:pt x="7214" y="9819"/>
                    <a:pt x="7095" y="9875"/>
                  </a:cubicBezTo>
                  <a:cubicBezTo>
                    <a:pt x="6976" y="9930"/>
                    <a:pt x="250" y="15804"/>
                    <a:pt x="250" y="15804"/>
                  </a:cubicBezTo>
                  <a:cubicBezTo>
                    <a:pt x="130" y="15926"/>
                    <a:pt x="0" y="16059"/>
                    <a:pt x="0" y="16236"/>
                  </a:cubicBezTo>
                  <a:lnTo>
                    <a:pt x="0" y="20292"/>
                  </a:lnTo>
                  <a:cubicBezTo>
                    <a:pt x="0" y="20603"/>
                    <a:pt x="65" y="20857"/>
                    <a:pt x="250" y="21046"/>
                  </a:cubicBezTo>
                  <a:cubicBezTo>
                    <a:pt x="434" y="21234"/>
                    <a:pt x="618" y="21301"/>
                    <a:pt x="857" y="21301"/>
                  </a:cubicBezTo>
                  <a:cubicBezTo>
                    <a:pt x="1096" y="21301"/>
                    <a:pt x="1345" y="21179"/>
                    <a:pt x="1530" y="21046"/>
                  </a:cubicBezTo>
                  <a:cubicBezTo>
                    <a:pt x="3244" y="19672"/>
                    <a:pt x="4947" y="18231"/>
                    <a:pt x="6791" y="16679"/>
                  </a:cubicBezTo>
                  <a:close/>
                </a:path>
              </a:pathLst>
            </a:custGeom>
            <a:solidFill>
              <a:schemeClr val="accent5"/>
            </a:solidFill>
            <a:ln w="12700" cap="flat">
              <a:noFill/>
              <a:miter lim="400000"/>
            </a:ln>
            <a:effectLst/>
          </p:spPr>
          <p:txBody>
            <a:bodyPr wrap="square" lIns="45719" tIns="45719" rIns="45719" bIns="45719" numCol="1" anchor="ctr">
              <a:noAutofit/>
            </a:bodyPr>
            <a:lstStyle/>
            <a:p>
              <a:endParaRPr/>
            </a:p>
          </p:txBody>
        </p:sp>
        <p:sp>
          <p:nvSpPr>
            <p:cNvPr id="460" name="B"/>
            <p:cNvSpPr/>
            <p:nvPr/>
          </p:nvSpPr>
          <p:spPr>
            <a:xfrm>
              <a:off x="165343" y="2675572"/>
              <a:ext cx="125462" cy="126303"/>
            </a:xfrm>
            <a:custGeom>
              <a:avLst/>
              <a:gdLst/>
              <a:ahLst/>
              <a:cxnLst>
                <a:cxn ang="0">
                  <a:pos x="wd2" y="hd2"/>
                </a:cxn>
                <a:cxn ang="5400000">
                  <a:pos x="wd2" y="hd2"/>
                </a:cxn>
                <a:cxn ang="10800000">
                  <a:pos x="wd2" y="hd2"/>
                </a:cxn>
                <a:cxn ang="16200000">
                  <a:pos x="wd2" y="hd2"/>
                </a:cxn>
              </a:cxnLst>
              <a:rect l="0" t="0" r="r" b="b"/>
              <a:pathLst>
                <a:path w="21600" h="21600" extrusionOk="0">
                  <a:moveTo>
                    <a:pt x="20923" y="0"/>
                  </a:moveTo>
                  <a:cubicBezTo>
                    <a:pt x="21108" y="0"/>
                    <a:pt x="21294" y="65"/>
                    <a:pt x="21414" y="185"/>
                  </a:cubicBezTo>
                  <a:cubicBezTo>
                    <a:pt x="21534" y="304"/>
                    <a:pt x="21600" y="489"/>
                    <a:pt x="21600" y="673"/>
                  </a:cubicBezTo>
                  <a:lnTo>
                    <a:pt x="21600" y="13890"/>
                  </a:lnTo>
                  <a:cubicBezTo>
                    <a:pt x="21600" y="15725"/>
                    <a:pt x="20988" y="17310"/>
                    <a:pt x="19688" y="18603"/>
                  </a:cubicBezTo>
                  <a:cubicBezTo>
                    <a:pt x="18399" y="19949"/>
                    <a:pt x="16793" y="20557"/>
                    <a:pt x="15012" y="20557"/>
                  </a:cubicBezTo>
                  <a:cubicBezTo>
                    <a:pt x="14455" y="20557"/>
                    <a:pt x="13908" y="20492"/>
                    <a:pt x="13351" y="20308"/>
                  </a:cubicBezTo>
                  <a:cubicBezTo>
                    <a:pt x="12794" y="20123"/>
                    <a:pt x="12302" y="19938"/>
                    <a:pt x="11876" y="19634"/>
                  </a:cubicBezTo>
                  <a:cubicBezTo>
                    <a:pt x="11756" y="19569"/>
                    <a:pt x="11625" y="19515"/>
                    <a:pt x="11450" y="19515"/>
                  </a:cubicBezTo>
                  <a:cubicBezTo>
                    <a:pt x="11275" y="19515"/>
                    <a:pt x="11079" y="19580"/>
                    <a:pt x="10958" y="19765"/>
                  </a:cubicBezTo>
                  <a:cubicBezTo>
                    <a:pt x="10467" y="20319"/>
                    <a:pt x="9789" y="20807"/>
                    <a:pt x="8992" y="21111"/>
                  </a:cubicBezTo>
                  <a:cubicBezTo>
                    <a:pt x="8194" y="21415"/>
                    <a:pt x="7397" y="21600"/>
                    <a:pt x="6588" y="21600"/>
                  </a:cubicBezTo>
                  <a:cubicBezTo>
                    <a:pt x="4807" y="21600"/>
                    <a:pt x="3267" y="20927"/>
                    <a:pt x="1912" y="19645"/>
                  </a:cubicBezTo>
                  <a:cubicBezTo>
                    <a:pt x="623" y="18364"/>
                    <a:pt x="0" y="16767"/>
                    <a:pt x="0" y="14932"/>
                  </a:cubicBezTo>
                  <a:lnTo>
                    <a:pt x="0" y="673"/>
                  </a:lnTo>
                  <a:cubicBezTo>
                    <a:pt x="0" y="489"/>
                    <a:pt x="66" y="304"/>
                    <a:pt x="186" y="185"/>
                  </a:cubicBezTo>
                  <a:cubicBezTo>
                    <a:pt x="306" y="65"/>
                    <a:pt x="492" y="0"/>
                    <a:pt x="677" y="0"/>
                  </a:cubicBezTo>
                  <a:lnTo>
                    <a:pt x="20934" y="0"/>
                  </a:lnTo>
                  <a:close/>
                  <a:moveTo>
                    <a:pt x="12980" y="13640"/>
                  </a:moveTo>
                  <a:cubicBezTo>
                    <a:pt x="12980" y="14194"/>
                    <a:pt x="13165" y="14682"/>
                    <a:pt x="13592" y="15052"/>
                  </a:cubicBezTo>
                  <a:cubicBezTo>
                    <a:pt x="14018" y="15421"/>
                    <a:pt x="14520" y="15605"/>
                    <a:pt x="15066" y="15605"/>
                  </a:cubicBezTo>
                  <a:cubicBezTo>
                    <a:pt x="15613" y="15605"/>
                    <a:pt x="16115" y="15421"/>
                    <a:pt x="16487" y="15052"/>
                  </a:cubicBezTo>
                  <a:cubicBezTo>
                    <a:pt x="16913" y="14682"/>
                    <a:pt x="17099" y="14194"/>
                    <a:pt x="17099" y="13640"/>
                  </a:cubicBezTo>
                  <a:lnTo>
                    <a:pt x="17099" y="5810"/>
                  </a:lnTo>
                  <a:cubicBezTo>
                    <a:pt x="17099" y="5625"/>
                    <a:pt x="17033" y="5441"/>
                    <a:pt x="16913" y="5321"/>
                  </a:cubicBezTo>
                  <a:cubicBezTo>
                    <a:pt x="16793" y="5202"/>
                    <a:pt x="16607" y="5137"/>
                    <a:pt x="16421" y="5137"/>
                  </a:cubicBezTo>
                  <a:lnTo>
                    <a:pt x="13646" y="5137"/>
                  </a:lnTo>
                  <a:cubicBezTo>
                    <a:pt x="13460" y="5137"/>
                    <a:pt x="13275" y="5202"/>
                    <a:pt x="13154" y="5321"/>
                  </a:cubicBezTo>
                  <a:cubicBezTo>
                    <a:pt x="13034" y="5441"/>
                    <a:pt x="12969" y="5625"/>
                    <a:pt x="12969" y="5810"/>
                  </a:cubicBezTo>
                  <a:cubicBezTo>
                    <a:pt x="12969" y="5810"/>
                    <a:pt x="12969" y="13640"/>
                    <a:pt x="12969" y="13640"/>
                  </a:cubicBezTo>
                  <a:close/>
                  <a:moveTo>
                    <a:pt x="4545" y="14498"/>
                  </a:moveTo>
                  <a:cubicBezTo>
                    <a:pt x="4545" y="15052"/>
                    <a:pt x="4731" y="15540"/>
                    <a:pt x="5157" y="15964"/>
                  </a:cubicBezTo>
                  <a:cubicBezTo>
                    <a:pt x="5583" y="16387"/>
                    <a:pt x="6086" y="16572"/>
                    <a:pt x="6577" y="16572"/>
                  </a:cubicBezTo>
                  <a:cubicBezTo>
                    <a:pt x="7134" y="16572"/>
                    <a:pt x="7681" y="16387"/>
                    <a:pt x="8052" y="15964"/>
                  </a:cubicBezTo>
                  <a:cubicBezTo>
                    <a:pt x="8424" y="15540"/>
                    <a:pt x="8664" y="15106"/>
                    <a:pt x="8664" y="14498"/>
                  </a:cubicBezTo>
                  <a:lnTo>
                    <a:pt x="8664" y="5810"/>
                  </a:lnTo>
                  <a:cubicBezTo>
                    <a:pt x="8664" y="5625"/>
                    <a:pt x="8598" y="5441"/>
                    <a:pt x="8478" y="5321"/>
                  </a:cubicBezTo>
                  <a:cubicBezTo>
                    <a:pt x="8358" y="5202"/>
                    <a:pt x="8172" y="5137"/>
                    <a:pt x="7987" y="5137"/>
                  </a:cubicBezTo>
                  <a:lnTo>
                    <a:pt x="5212" y="5137"/>
                  </a:lnTo>
                  <a:cubicBezTo>
                    <a:pt x="5026" y="5137"/>
                    <a:pt x="4840" y="5202"/>
                    <a:pt x="4720" y="5321"/>
                  </a:cubicBezTo>
                  <a:cubicBezTo>
                    <a:pt x="4600" y="5441"/>
                    <a:pt x="4534" y="5625"/>
                    <a:pt x="4534" y="5810"/>
                  </a:cubicBezTo>
                  <a:cubicBezTo>
                    <a:pt x="4534" y="5810"/>
                    <a:pt x="4534" y="14498"/>
                    <a:pt x="4534" y="14498"/>
                  </a:cubicBezTo>
                  <a:close/>
                </a:path>
              </a:pathLst>
            </a:custGeom>
            <a:solidFill>
              <a:schemeClr val="accent5"/>
            </a:solidFill>
            <a:ln w="12700" cap="flat">
              <a:noFill/>
              <a:miter lim="400000"/>
            </a:ln>
            <a:effectLst/>
          </p:spPr>
          <p:txBody>
            <a:bodyPr wrap="square" lIns="45719" tIns="45719" rIns="45719" bIns="45719" numCol="1" anchor="ctr">
              <a:noAutofit/>
            </a:bodyPr>
            <a:lstStyle/>
            <a:p>
              <a:endParaRPr/>
            </a:p>
          </p:txBody>
        </p:sp>
        <p:sp>
          <p:nvSpPr>
            <p:cNvPr id="461" name="E"/>
            <p:cNvSpPr/>
            <p:nvPr/>
          </p:nvSpPr>
          <p:spPr>
            <a:xfrm>
              <a:off x="257551" y="2586482"/>
              <a:ext cx="34333" cy="45784"/>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lnTo>
                    <a:pt x="21600" y="0"/>
                  </a:lnTo>
                  <a:lnTo>
                    <a:pt x="21600" y="3895"/>
                  </a:lnTo>
                  <a:lnTo>
                    <a:pt x="5390" y="3895"/>
                  </a:lnTo>
                  <a:lnTo>
                    <a:pt x="5390" y="8778"/>
                  </a:lnTo>
                  <a:lnTo>
                    <a:pt x="20921" y="8778"/>
                  </a:lnTo>
                  <a:lnTo>
                    <a:pt x="20921" y="12493"/>
                  </a:lnTo>
                  <a:lnTo>
                    <a:pt x="5390" y="12493"/>
                  </a:lnTo>
                  <a:lnTo>
                    <a:pt x="5390" y="17376"/>
                  </a:lnTo>
                  <a:lnTo>
                    <a:pt x="21600" y="17376"/>
                  </a:lnTo>
                  <a:lnTo>
                    <a:pt x="21600" y="21600"/>
                  </a:lnTo>
                  <a:close/>
                </a:path>
              </a:pathLst>
            </a:custGeom>
            <a:solidFill>
              <a:schemeClr val="accent5"/>
            </a:solidFill>
            <a:ln w="12700" cap="flat">
              <a:noFill/>
              <a:miter lim="400000"/>
            </a:ln>
            <a:effectLst/>
          </p:spPr>
          <p:txBody>
            <a:bodyPr wrap="square" lIns="45719" tIns="45719" rIns="45719" bIns="45719" numCol="1" anchor="ctr">
              <a:noAutofit/>
            </a:bodyPr>
            <a:lstStyle/>
            <a:p>
              <a:endParaRPr/>
            </a:p>
          </p:txBody>
        </p:sp>
        <p:sp>
          <p:nvSpPr>
            <p:cNvPr id="462" name="H"/>
            <p:cNvSpPr/>
            <p:nvPr/>
          </p:nvSpPr>
          <p:spPr>
            <a:xfrm>
              <a:off x="210019" y="2586482"/>
              <a:ext cx="39664" cy="45784"/>
            </a:xfrm>
            <a:custGeom>
              <a:avLst/>
              <a:gdLst/>
              <a:ahLst/>
              <a:cxnLst>
                <a:cxn ang="0">
                  <a:pos x="wd2" y="hd2"/>
                </a:cxn>
                <a:cxn ang="5400000">
                  <a:pos x="wd2" y="hd2"/>
                </a:cxn>
                <a:cxn ang="10800000">
                  <a:pos x="wd2" y="hd2"/>
                </a:cxn>
                <a:cxn ang="16200000">
                  <a:pos x="wd2" y="hd2"/>
                </a:cxn>
              </a:cxnLst>
              <a:rect l="0" t="0" r="r" b="b"/>
              <a:pathLst>
                <a:path w="21600" h="21600" extrusionOk="0">
                  <a:moveTo>
                    <a:pt x="16934" y="21600"/>
                  </a:moveTo>
                  <a:lnTo>
                    <a:pt x="16934" y="12822"/>
                  </a:lnTo>
                  <a:lnTo>
                    <a:pt x="4666" y="12822"/>
                  </a:lnTo>
                  <a:lnTo>
                    <a:pt x="4666" y="21600"/>
                  </a:lnTo>
                  <a:lnTo>
                    <a:pt x="0" y="21600"/>
                  </a:lnTo>
                  <a:lnTo>
                    <a:pt x="0" y="0"/>
                  </a:lnTo>
                  <a:lnTo>
                    <a:pt x="4666" y="0"/>
                  </a:lnTo>
                  <a:lnTo>
                    <a:pt x="4666" y="9107"/>
                  </a:lnTo>
                  <a:lnTo>
                    <a:pt x="16934" y="9107"/>
                  </a:lnTo>
                  <a:lnTo>
                    <a:pt x="16934" y="0"/>
                  </a:lnTo>
                  <a:lnTo>
                    <a:pt x="21600" y="0"/>
                  </a:lnTo>
                  <a:lnTo>
                    <a:pt x="21600" y="21600"/>
                  </a:lnTo>
                  <a:lnTo>
                    <a:pt x="16934" y="21600"/>
                  </a:lnTo>
                  <a:close/>
                </a:path>
              </a:pathLst>
            </a:custGeom>
            <a:solidFill>
              <a:schemeClr val="accent5"/>
            </a:solidFill>
            <a:ln w="12700" cap="flat">
              <a:noFill/>
              <a:miter lim="400000"/>
            </a:ln>
            <a:effectLst/>
          </p:spPr>
          <p:txBody>
            <a:bodyPr wrap="square" lIns="45719" tIns="45719" rIns="45719" bIns="45719" numCol="1" anchor="ctr">
              <a:noAutofit/>
            </a:bodyPr>
            <a:lstStyle/>
            <a:p>
              <a:endParaRPr/>
            </a:p>
          </p:txBody>
        </p:sp>
        <p:sp>
          <p:nvSpPr>
            <p:cNvPr id="463" name="T"/>
            <p:cNvSpPr/>
            <p:nvPr/>
          </p:nvSpPr>
          <p:spPr>
            <a:xfrm>
              <a:off x="167119" y="2586482"/>
              <a:ext cx="37570" cy="45784"/>
            </a:xfrm>
            <a:custGeom>
              <a:avLst/>
              <a:gdLst/>
              <a:ahLst/>
              <a:cxnLst>
                <a:cxn ang="0">
                  <a:pos x="wd2" y="hd2"/>
                </a:cxn>
                <a:cxn ang="5400000">
                  <a:pos x="wd2" y="hd2"/>
                </a:cxn>
                <a:cxn ang="10800000">
                  <a:pos x="wd2" y="hd2"/>
                </a:cxn>
                <a:cxn ang="16200000">
                  <a:pos x="wd2" y="hd2"/>
                </a:cxn>
              </a:cxnLst>
              <a:rect l="0" t="0" r="r" b="b"/>
              <a:pathLst>
                <a:path w="21600" h="21600" extrusionOk="0">
                  <a:moveTo>
                    <a:pt x="8428" y="3715"/>
                  </a:moveTo>
                  <a:lnTo>
                    <a:pt x="0" y="3715"/>
                  </a:lnTo>
                  <a:lnTo>
                    <a:pt x="0" y="0"/>
                  </a:lnTo>
                  <a:lnTo>
                    <a:pt x="21600" y="0"/>
                  </a:lnTo>
                  <a:lnTo>
                    <a:pt x="21600" y="3715"/>
                  </a:lnTo>
                  <a:lnTo>
                    <a:pt x="13172" y="3715"/>
                  </a:lnTo>
                  <a:lnTo>
                    <a:pt x="13172" y="21600"/>
                  </a:lnTo>
                  <a:lnTo>
                    <a:pt x="8246" y="21600"/>
                  </a:lnTo>
                  <a:lnTo>
                    <a:pt x="8246" y="3715"/>
                  </a:lnTo>
                  <a:lnTo>
                    <a:pt x="8465" y="3715"/>
                  </a:lnTo>
                  <a:close/>
                </a:path>
              </a:pathLst>
            </a:custGeom>
            <a:solidFill>
              <a:schemeClr val="accent5"/>
            </a:solidFill>
            <a:ln w="12700" cap="flat">
              <a:noFill/>
              <a:miter lim="400000"/>
            </a:ln>
            <a:effectLst/>
          </p:spPr>
          <p:txBody>
            <a:bodyPr wrap="square" lIns="45719" tIns="45719" rIns="45719" bIns="45719" numCol="1" anchor="ctr">
              <a:noAutofit/>
            </a:bodyPr>
            <a:lstStyle/>
            <a:p>
              <a:endParaRPr/>
            </a:p>
          </p:txBody>
        </p:sp>
        <p:sp>
          <p:nvSpPr>
            <p:cNvPr id="464" name="Bridge Graphic"/>
            <p:cNvSpPr/>
            <p:nvPr/>
          </p:nvSpPr>
          <p:spPr>
            <a:xfrm>
              <a:off x="-1" y="0"/>
              <a:ext cx="457032" cy="153459"/>
            </a:xfrm>
            <a:custGeom>
              <a:avLst/>
              <a:gdLst/>
              <a:ahLst/>
              <a:cxnLst>
                <a:cxn ang="0">
                  <a:pos x="wd2" y="hd2"/>
                </a:cxn>
                <a:cxn ang="5400000">
                  <a:pos x="wd2" y="hd2"/>
                </a:cxn>
                <a:cxn ang="10800000">
                  <a:pos x="wd2" y="hd2"/>
                </a:cxn>
                <a:cxn ang="16200000">
                  <a:pos x="wd2" y="hd2"/>
                </a:cxn>
              </a:cxnLst>
              <a:rect l="0" t="0" r="r" b="b"/>
              <a:pathLst>
                <a:path w="21570" h="21535" extrusionOk="0">
                  <a:moveTo>
                    <a:pt x="21469" y="19649"/>
                  </a:moveTo>
                  <a:cubicBezTo>
                    <a:pt x="16033" y="15478"/>
                    <a:pt x="13808" y="5293"/>
                    <a:pt x="13161" y="2139"/>
                  </a:cubicBezTo>
                  <a:lnTo>
                    <a:pt x="13161" y="294"/>
                  </a:lnTo>
                  <a:cubicBezTo>
                    <a:pt x="13161" y="214"/>
                    <a:pt x="13152" y="134"/>
                    <a:pt x="13134" y="80"/>
                  </a:cubicBezTo>
                  <a:cubicBezTo>
                    <a:pt x="13116" y="27"/>
                    <a:pt x="13089" y="0"/>
                    <a:pt x="13062" y="0"/>
                  </a:cubicBezTo>
                  <a:lnTo>
                    <a:pt x="12514" y="0"/>
                  </a:lnTo>
                  <a:cubicBezTo>
                    <a:pt x="12487" y="0"/>
                    <a:pt x="12460" y="27"/>
                    <a:pt x="12442" y="80"/>
                  </a:cubicBezTo>
                  <a:cubicBezTo>
                    <a:pt x="12424" y="134"/>
                    <a:pt x="12415" y="214"/>
                    <a:pt x="12415" y="294"/>
                  </a:cubicBezTo>
                  <a:lnTo>
                    <a:pt x="12415" y="17510"/>
                  </a:lnTo>
                  <a:cubicBezTo>
                    <a:pt x="12110" y="17510"/>
                    <a:pt x="11112" y="17483"/>
                    <a:pt x="10798" y="17483"/>
                  </a:cubicBezTo>
                  <a:lnTo>
                    <a:pt x="10771" y="17483"/>
                  </a:lnTo>
                  <a:cubicBezTo>
                    <a:pt x="10457" y="17483"/>
                    <a:pt x="9459" y="17483"/>
                    <a:pt x="9154" y="17510"/>
                  </a:cubicBezTo>
                  <a:lnTo>
                    <a:pt x="9154" y="294"/>
                  </a:lnTo>
                  <a:cubicBezTo>
                    <a:pt x="9154" y="214"/>
                    <a:pt x="9145" y="134"/>
                    <a:pt x="9127" y="80"/>
                  </a:cubicBezTo>
                  <a:cubicBezTo>
                    <a:pt x="9109" y="27"/>
                    <a:pt x="9082" y="0"/>
                    <a:pt x="9055" y="0"/>
                  </a:cubicBezTo>
                  <a:lnTo>
                    <a:pt x="8507" y="0"/>
                  </a:lnTo>
                  <a:cubicBezTo>
                    <a:pt x="8480" y="0"/>
                    <a:pt x="8453" y="27"/>
                    <a:pt x="8435" y="80"/>
                  </a:cubicBezTo>
                  <a:cubicBezTo>
                    <a:pt x="8417" y="134"/>
                    <a:pt x="8408" y="214"/>
                    <a:pt x="8408" y="294"/>
                  </a:cubicBezTo>
                  <a:lnTo>
                    <a:pt x="8408" y="2139"/>
                  </a:lnTo>
                  <a:cubicBezTo>
                    <a:pt x="7761" y="5293"/>
                    <a:pt x="5533" y="15478"/>
                    <a:pt x="91" y="19649"/>
                  </a:cubicBezTo>
                  <a:cubicBezTo>
                    <a:pt x="-8" y="19729"/>
                    <a:pt x="-17" y="20130"/>
                    <a:pt x="19" y="20718"/>
                  </a:cubicBezTo>
                  <a:cubicBezTo>
                    <a:pt x="55" y="21359"/>
                    <a:pt x="118" y="21600"/>
                    <a:pt x="280" y="21520"/>
                  </a:cubicBezTo>
                  <a:cubicBezTo>
                    <a:pt x="1996" y="20798"/>
                    <a:pt x="3523" y="20237"/>
                    <a:pt x="5239" y="19862"/>
                  </a:cubicBezTo>
                  <a:cubicBezTo>
                    <a:pt x="5239" y="19862"/>
                    <a:pt x="5239" y="19889"/>
                    <a:pt x="5248" y="19889"/>
                  </a:cubicBezTo>
                  <a:cubicBezTo>
                    <a:pt x="5257" y="19889"/>
                    <a:pt x="5266" y="19862"/>
                    <a:pt x="5275" y="19862"/>
                  </a:cubicBezTo>
                  <a:cubicBezTo>
                    <a:pt x="6174" y="19675"/>
                    <a:pt x="7306" y="19542"/>
                    <a:pt x="8411" y="19461"/>
                  </a:cubicBezTo>
                  <a:lnTo>
                    <a:pt x="8411" y="21226"/>
                  </a:lnTo>
                  <a:cubicBezTo>
                    <a:pt x="8411" y="21306"/>
                    <a:pt x="8420" y="21386"/>
                    <a:pt x="8438" y="21440"/>
                  </a:cubicBezTo>
                  <a:cubicBezTo>
                    <a:pt x="8456" y="21493"/>
                    <a:pt x="8483" y="21520"/>
                    <a:pt x="8510" y="21520"/>
                  </a:cubicBezTo>
                  <a:lnTo>
                    <a:pt x="9058" y="21520"/>
                  </a:lnTo>
                  <a:cubicBezTo>
                    <a:pt x="9085" y="21520"/>
                    <a:pt x="9112" y="21493"/>
                    <a:pt x="9130" y="21440"/>
                  </a:cubicBezTo>
                  <a:cubicBezTo>
                    <a:pt x="9148" y="21386"/>
                    <a:pt x="9157" y="21306"/>
                    <a:pt x="9157" y="21226"/>
                  </a:cubicBezTo>
                  <a:lnTo>
                    <a:pt x="9157" y="19408"/>
                  </a:lnTo>
                  <a:cubicBezTo>
                    <a:pt x="9741" y="19381"/>
                    <a:pt x="10298" y="19354"/>
                    <a:pt x="10783" y="19354"/>
                  </a:cubicBezTo>
                  <a:cubicBezTo>
                    <a:pt x="11268" y="19354"/>
                    <a:pt x="11825" y="19381"/>
                    <a:pt x="12409" y="19408"/>
                  </a:cubicBezTo>
                  <a:lnTo>
                    <a:pt x="12409" y="21226"/>
                  </a:lnTo>
                  <a:cubicBezTo>
                    <a:pt x="12409" y="21306"/>
                    <a:pt x="12418" y="21386"/>
                    <a:pt x="12436" y="21440"/>
                  </a:cubicBezTo>
                  <a:cubicBezTo>
                    <a:pt x="12454" y="21493"/>
                    <a:pt x="12481" y="21520"/>
                    <a:pt x="12508" y="21520"/>
                  </a:cubicBezTo>
                  <a:lnTo>
                    <a:pt x="13056" y="21520"/>
                  </a:lnTo>
                  <a:cubicBezTo>
                    <a:pt x="13083" y="21520"/>
                    <a:pt x="13110" y="21493"/>
                    <a:pt x="13128" y="21440"/>
                  </a:cubicBezTo>
                  <a:cubicBezTo>
                    <a:pt x="13146" y="21386"/>
                    <a:pt x="13155" y="21306"/>
                    <a:pt x="13155" y="21226"/>
                  </a:cubicBezTo>
                  <a:lnTo>
                    <a:pt x="13155" y="19461"/>
                  </a:lnTo>
                  <a:cubicBezTo>
                    <a:pt x="14260" y="19542"/>
                    <a:pt x="15392" y="19675"/>
                    <a:pt x="16291" y="19862"/>
                  </a:cubicBezTo>
                  <a:cubicBezTo>
                    <a:pt x="16300" y="19862"/>
                    <a:pt x="16309" y="19889"/>
                    <a:pt x="16318" y="19889"/>
                  </a:cubicBezTo>
                  <a:cubicBezTo>
                    <a:pt x="16318" y="19889"/>
                    <a:pt x="16318" y="19862"/>
                    <a:pt x="16327" y="19862"/>
                  </a:cubicBezTo>
                  <a:cubicBezTo>
                    <a:pt x="18052" y="20210"/>
                    <a:pt x="19579" y="20771"/>
                    <a:pt x="21295" y="21520"/>
                  </a:cubicBezTo>
                  <a:cubicBezTo>
                    <a:pt x="21448" y="21573"/>
                    <a:pt x="21520" y="21359"/>
                    <a:pt x="21556" y="20718"/>
                  </a:cubicBezTo>
                  <a:cubicBezTo>
                    <a:pt x="21583" y="20156"/>
                    <a:pt x="21574" y="19729"/>
                    <a:pt x="21475" y="19649"/>
                  </a:cubicBezTo>
                  <a:close/>
                  <a:moveTo>
                    <a:pt x="8408" y="17563"/>
                  </a:moveTo>
                  <a:cubicBezTo>
                    <a:pt x="7833" y="17617"/>
                    <a:pt x="7258" y="17670"/>
                    <a:pt x="6683" y="17750"/>
                  </a:cubicBezTo>
                  <a:cubicBezTo>
                    <a:pt x="7303" y="16628"/>
                    <a:pt x="7860" y="15318"/>
                    <a:pt x="8408" y="13553"/>
                  </a:cubicBezTo>
                  <a:lnTo>
                    <a:pt x="8408" y="17563"/>
                  </a:lnTo>
                  <a:close/>
                  <a:moveTo>
                    <a:pt x="8408" y="10533"/>
                  </a:moveTo>
                  <a:cubicBezTo>
                    <a:pt x="7402" y="14329"/>
                    <a:pt x="6440" y="16200"/>
                    <a:pt x="5075" y="18018"/>
                  </a:cubicBezTo>
                  <a:cubicBezTo>
                    <a:pt x="4347" y="18178"/>
                    <a:pt x="3610" y="18365"/>
                    <a:pt x="2873" y="18606"/>
                  </a:cubicBezTo>
                  <a:cubicBezTo>
                    <a:pt x="5847" y="14596"/>
                    <a:pt x="7545" y="9116"/>
                    <a:pt x="8408" y="5614"/>
                  </a:cubicBezTo>
                  <a:lnTo>
                    <a:pt x="8408" y="10533"/>
                  </a:lnTo>
                  <a:close/>
                  <a:moveTo>
                    <a:pt x="13161" y="17563"/>
                  </a:moveTo>
                  <a:lnTo>
                    <a:pt x="13161" y="13553"/>
                  </a:lnTo>
                  <a:cubicBezTo>
                    <a:pt x="13709" y="15318"/>
                    <a:pt x="14257" y="16628"/>
                    <a:pt x="14886" y="17750"/>
                  </a:cubicBezTo>
                  <a:cubicBezTo>
                    <a:pt x="14311" y="17670"/>
                    <a:pt x="13736" y="17617"/>
                    <a:pt x="13161" y="17563"/>
                  </a:cubicBezTo>
                  <a:close/>
                  <a:moveTo>
                    <a:pt x="16494" y="18045"/>
                  </a:moveTo>
                  <a:cubicBezTo>
                    <a:pt x="15138" y="16227"/>
                    <a:pt x="14167" y="14355"/>
                    <a:pt x="13161" y="10559"/>
                  </a:cubicBezTo>
                  <a:lnTo>
                    <a:pt x="13161" y="5614"/>
                  </a:lnTo>
                  <a:cubicBezTo>
                    <a:pt x="14033" y="9116"/>
                    <a:pt x="15722" y="14596"/>
                    <a:pt x="18696" y="18606"/>
                  </a:cubicBezTo>
                  <a:cubicBezTo>
                    <a:pt x="17959" y="18392"/>
                    <a:pt x="17222" y="18178"/>
                    <a:pt x="16494" y="18045"/>
                  </a:cubicBezTo>
                  <a:close/>
                </a:path>
              </a:pathLst>
            </a:custGeom>
            <a:solidFill>
              <a:schemeClr val="accent5"/>
            </a:solidFill>
            <a:ln w="12700" cap="flat">
              <a:noFill/>
              <a:miter lim="400000"/>
            </a:ln>
            <a:effectLst/>
          </p:spPr>
          <p:txBody>
            <a:bodyPr wrap="square" lIns="45719" tIns="45719" rIns="45719" bIns="45719" numCol="1" anchor="ctr">
              <a:noAutofit/>
            </a:bodyPr>
            <a:lstStyle/>
            <a:p>
              <a:endParaRPr/>
            </a:p>
          </p:txBody>
        </p:sp>
      </p:grpSp>
    </p:spTree>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tx">
  <p:cSld name="Title Slide - The Bridge (Red) - Drop BG Photo">
    <p:spTree>
      <p:nvGrpSpPr>
        <p:cNvPr id="1" name=""/>
        <p:cNvGrpSpPr/>
        <p:nvPr/>
      </p:nvGrpSpPr>
      <p:grpSpPr>
        <a:xfrm>
          <a:off x="0" y="0"/>
          <a:ext cx="0" cy="0"/>
          <a:chOff x="0" y="0"/>
          <a:chExt cx="0" cy="0"/>
        </a:xfrm>
      </p:grpSpPr>
      <p:sp>
        <p:nvSpPr>
          <p:cNvPr id="472" name="Picture Placeholder 9"/>
          <p:cNvSpPr>
            <a:spLocks noGrp="1"/>
          </p:cNvSpPr>
          <p:nvPr>
            <p:ph type="pic" idx="21"/>
          </p:nvPr>
        </p:nvSpPr>
        <p:spPr>
          <a:xfrm>
            <a:off x="-1" y="0"/>
            <a:ext cx="12188954" cy="6858000"/>
          </a:xfrm>
          <a:prstGeom prst="rect">
            <a:avLst/>
          </a:prstGeom>
        </p:spPr>
        <p:txBody>
          <a:bodyPr lIns="91439" rIns="91439">
            <a:noAutofit/>
          </a:bodyPr>
          <a:lstStyle/>
          <a:p>
            <a:endParaRPr/>
          </a:p>
        </p:txBody>
      </p:sp>
      <p:sp>
        <p:nvSpPr>
          <p:cNvPr id="473" name="Slide Number"/>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t>‹#›</a:t>
            </a:fld>
            <a:endParaRPr/>
          </a:p>
        </p:txBody>
      </p:sp>
      <p:sp>
        <p:nvSpPr>
          <p:cNvPr id="474" name="Presentation Title"/>
          <p:cNvSpPr txBox="1">
            <a:spLocks noGrp="1"/>
          </p:cNvSpPr>
          <p:nvPr>
            <p:ph type="title" hasCustomPrompt="1"/>
          </p:nvPr>
        </p:nvSpPr>
        <p:spPr>
          <a:xfrm>
            <a:off x="1087150" y="1480588"/>
            <a:ext cx="10149811" cy="2203678"/>
          </a:xfrm>
          <a:prstGeom prst="rect">
            <a:avLst/>
          </a:prstGeom>
        </p:spPr>
        <p:txBody>
          <a:bodyPr anchor="b"/>
          <a:lstStyle>
            <a:lvl1pPr>
              <a:defRPr sz="7200">
                <a:solidFill>
                  <a:srgbClr val="FFFFFF"/>
                </a:solidFill>
                <a:latin typeface="MercuryDisplay-Regular"/>
                <a:ea typeface="MercuryDisplay-Regular"/>
                <a:cs typeface="MercuryDisplay-Regular"/>
                <a:sym typeface="MercuryDisplay-Regular"/>
              </a:defRPr>
            </a:lvl1pPr>
          </a:lstStyle>
          <a:p>
            <a:r>
              <a:t>Presentation Title</a:t>
            </a:r>
          </a:p>
        </p:txBody>
      </p:sp>
      <p:sp>
        <p:nvSpPr>
          <p:cNvPr id="475" name="Body Level One…"/>
          <p:cNvSpPr txBox="1">
            <a:spLocks noGrp="1"/>
          </p:cNvSpPr>
          <p:nvPr>
            <p:ph type="body" sz="half" idx="1" hasCustomPrompt="1"/>
          </p:nvPr>
        </p:nvSpPr>
        <p:spPr>
          <a:xfrm>
            <a:off x="1099026" y="3530787"/>
            <a:ext cx="10149810" cy="1655763"/>
          </a:xfrm>
          <a:prstGeom prst="rect">
            <a:avLst/>
          </a:prstGeom>
        </p:spPr>
        <p:txBody>
          <a:bodyPr/>
          <a:lstStyle>
            <a:lvl1pPr>
              <a:defRPr sz="4000">
                <a:solidFill>
                  <a:srgbClr val="FFFFFF"/>
                </a:solidFill>
              </a:defRPr>
            </a:lvl1pPr>
            <a:lvl2pPr marL="0" indent="457200">
              <a:buSzTx/>
              <a:buNone/>
              <a:defRPr sz="4000">
                <a:solidFill>
                  <a:srgbClr val="FFFFFF"/>
                </a:solidFill>
              </a:defRPr>
            </a:lvl2pPr>
            <a:lvl3pPr marL="0" indent="914400">
              <a:buSzTx/>
              <a:buNone/>
              <a:defRPr sz="4000">
                <a:solidFill>
                  <a:srgbClr val="FFFFFF"/>
                </a:solidFill>
              </a:defRPr>
            </a:lvl3pPr>
            <a:lvl4pPr marL="0" indent="1371600">
              <a:buSzTx/>
              <a:buNone/>
              <a:defRPr sz="4000">
                <a:solidFill>
                  <a:srgbClr val="FFFFFF"/>
                </a:solidFill>
              </a:defRPr>
            </a:lvl4pPr>
            <a:lvl5pPr marL="0" indent="1828800">
              <a:buSzTx/>
              <a:buNone/>
              <a:defRPr sz="4000">
                <a:solidFill>
                  <a:srgbClr val="FFFFFF"/>
                </a:solidFill>
              </a:defRPr>
            </a:lvl5pPr>
          </a:lstStyle>
          <a:p>
            <a:r>
              <a:t>Presentation Subtitle</a:t>
            </a:r>
          </a:p>
          <a:p>
            <a:pPr lvl="1"/>
            <a:endParaRPr/>
          </a:p>
          <a:p>
            <a:pPr lvl="2"/>
            <a:endParaRPr/>
          </a:p>
          <a:p>
            <a:pPr lvl="3"/>
            <a:endParaRPr/>
          </a:p>
          <a:p>
            <a:pPr lvl="4"/>
            <a:endParaRPr/>
          </a:p>
        </p:txBody>
      </p:sp>
    </p:spTree>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type="tx">
  <p:cSld name="Title Slide - The Bridge (Red) - Light Background Photo">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82"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
        <p:nvSpPr>
          <p:cNvPr id="483" name="Presentation Title"/>
          <p:cNvSpPr txBox="1">
            <a:spLocks noGrp="1"/>
          </p:cNvSpPr>
          <p:nvPr>
            <p:ph type="title" hasCustomPrompt="1"/>
          </p:nvPr>
        </p:nvSpPr>
        <p:spPr>
          <a:xfrm>
            <a:off x="1087150" y="1488539"/>
            <a:ext cx="10149811" cy="2203678"/>
          </a:xfrm>
          <a:prstGeom prst="rect">
            <a:avLst/>
          </a:prstGeom>
        </p:spPr>
        <p:txBody>
          <a:bodyPr anchor="b"/>
          <a:lstStyle>
            <a:lvl1pPr>
              <a:defRPr sz="7200">
                <a:latin typeface="MercuryDisplay-Regular"/>
                <a:ea typeface="MercuryDisplay-Regular"/>
                <a:cs typeface="MercuryDisplay-Regular"/>
                <a:sym typeface="MercuryDisplay-Regular"/>
              </a:defRPr>
            </a:lvl1pPr>
          </a:lstStyle>
          <a:p>
            <a:r>
              <a:t>Presentation Title</a:t>
            </a:r>
          </a:p>
        </p:txBody>
      </p:sp>
      <p:sp>
        <p:nvSpPr>
          <p:cNvPr id="484" name="Body Level One…"/>
          <p:cNvSpPr txBox="1">
            <a:spLocks noGrp="1"/>
          </p:cNvSpPr>
          <p:nvPr>
            <p:ph type="body" sz="half" idx="1" hasCustomPrompt="1"/>
          </p:nvPr>
        </p:nvSpPr>
        <p:spPr>
          <a:xfrm>
            <a:off x="1099026" y="3530787"/>
            <a:ext cx="10149810" cy="1655763"/>
          </a:xfrm>
          <a:prstGeom prst="rect">
            <a:avLst/>
          </a:prstGeom>
        </p:spPr>
        <p:txBody>
          <a:bodyPr/>
          <a:lstStyle>
            <a:lvl1pPr>
              <a:defRPr sz="4000">
                <a:solidFill>
                  <a:srgbClr val="595959"/>
                </a:solidFill>
              </a:defRPr>
            </a:lvl1pPr>
            <a:lvl2pPr marL="0" indent="457200">
              <a:buSzTx/>
              <a:buNone/>
              <a:defRPr sz="4000">
                <a:solidFill>
                  <a:srgbClr val="595959"/>
                </a:solidFill>
              </a:defRPr>
            </a:lvl2pPr>
            <a:lvl3pPr marL="0" indent="914400">
              <a:buSzTx/>
              <a:buNone/>
              <a:defRPr sz="4000">
                <a:solidFill>
                  <a:srgbClr val="595959"/>
                </a:solidFill>
              </a:defRPr>
            </a:lvl3pPr>
            <a:lvl4pPr marL="0" indent="1371600">
              <a:buSzTx/>
              <a:buNone/>
              <a:defRPr sz="4000">
                <a:solidFill>
                  <a:srgbClr val="595959"/>
                </a:solidFill>
              </a:defRPr>
            </a:lvl4pPr>
            <a:lvl5pPr marL="0" indent="1828800">
              <a:buSzTx/>
              <a:buNone/>
              <a:defRPr sz="4000">
                <a:solidFill>
                  <a:srgbClr val="595959"/>
                </a:solidFill>
              </a:defRPr>
            </a:lvl5pPr>
          </a:lstStyle>
          <a:p>
            <a:r>
              <a:t>Presentation Subtitle</a:t>
            </a:r>
          </a:p>
          <a:p>
            <a:pPr lvl="1"/>
            <a:endParaRPr/>
          </a:p>
          <a:p>
            <a:pPr lvl="2"/>
            <a:endParaRPr/>
          </a:p>
          <a:p>
            <a:pPr lvl="3"/>
            <a:endParaRPr/>
          </a:p>
          <a:p>
            <a:pPr lvl="4"/>
            <a:endParaRPr/>
          </a:p>
        </p:txBody>
      </p:sp>
    </p:spTree>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type="tx">
  <p:cSld name="Agenda - Full Image - The Bridge (Red)">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91"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
        <p:nvSpPr>
          <p:cNvPr id="492" name="Agenda Title"/>
          <p:cNvSpPr txBox="1">
            <a:spLocks noGrp="1"/>
          </p:cNvSpPr>
          <p:nvPr>
            <p:ph type="title" hasCustomPrompt="1"/>
          </p:nvPr>
        </p:nvSpPr>
        <p:spPr>
          <a:xfrm>
            <a:off x="1087151" y="1488539"/>
            <a:ext cx="8038189" cy="2203678"/>
          </a:xfrm>
          <a:prstGeom prst="rect">
            <a:avLst/>
          </a:prstGeom>
        </p:spPr>
        <p:txBody>
          <a:bodyPr anchor="b"/>
          <a:lstStyle>
            <a:lvl1pPr>
              <a:defRPr sz="7200">
                <a:solidFill>
                  <a:schemeClr val="accent1"/>
                </a:solidFill>
                <a:latin typeface="MercuryDisplay-Regular"/>
                <a:ea typeface="MercuryDisplay-Regular"/>
                <a:cs typeface="MercuryDisplay-Regular"/>
                <a:sym typeface="MercuryDisplay-Regular"/>
              </a:defRPr>
            </a:lvl1pPr>
          </a:lstStyle>
          <a:p>
            <a:r>
              <a:t>Agenda Title</a:t>
            </a:r>
          </a:p>
        </p:txBody>
      </p:sp>
      <p:sp>
        <p:nvSpPr>
          <p:cNvPr id="493" name="Body Level One…"/>
          <p:cNvSpPr txBox="1">
            <a:spLocks noGrp="1"/>
          </p:cNvSpPr>
          <p:nvPr>
            <p:ph type="body" sz="quarter" idx="1" hasCustomPrompt="1"/>
          </p:nvPr>
        </p:nvSpPr>
        <p:spPr>
          <a:xfrm>
            <a:off x="3116209" y="3854525"/>
            <a:ext cx="4049766" cy="2357095"/>
          </a:xfrm>
          <a:prstGeom prst="rect">
            <a:avLst/>
          </a:prstGeom>
        </p:spPr>
        <p:txBody>
          <a:bodyPr/>
          <a:lstStyle>
            <a:lvl1pPr>
              <a:lnSpc>
                <a:spcPct val="100000"/>
              </a:lnSpc>
              <a:spcBef>
                <a:spcPts val="3000"/>
              </a:spcBef>
              <a:defRPr sz="2400">
                <a:solidFill>
                  <a:srgbClr val="242834"/>
                </a:solidFill>
              </a:defRPr>
            </a:lvl1pPr>
            <a:lvl2pPr marL="0" indent="457200">
              <a:lnSpc>
                <a:spcPct val="100000"/>
              </a:lnSpc>
              <a:spcBef>
                <a:spcPts val="3000"/>
              </a:spcBef>
              <a:buSzTx/>
              <a:buNone/>
              <a:defRPr sz="2400">
                <a:solidFill>
                  <a:srgbClr val="242834"/>
                </a:solidFill>
              </a:defRPr>
            </a:lvl2pPr>
            <a:lvl3pPr marL="0" indent="914400">
              <a:lnSpc>
                <a:spcPct val="100000"/>
              </a:lnSpc>
              <a:spcBef>
                <a:spcPts val="3000"/>
              </a:spcBef>
              <a:buSzTx/>
              <a:buNone/>
              <a:defRPr sz="2400">
                <a:solidFill>
                  <a:srgbClr val="242834"/>
                </a:solidFill>
              </a:defRPr>
            </a:lvl3pPr>
            <a:lvl4pPr marL="0" indent="1371600">
              <a:lnSpc>
                <a:spcPct val="100000"/>
              </a:lnSpc>
              <a:spcBef>
                <a:spcPts val="3000"/>
              </a:spcBef>
              <a:buSzTx/>
              <a:buNone/>
              <a:defRPr sz="2400">
                <a:solidFill>
                  <a:srgbClr val="242834"/>
                </a:solidFill>
              </a:defRPr>
            </a:lvl4pPr>
            <a:lvl5pPr marL="0" indent="1828800">
              <a:lnSpc>
                <a:spcPct val="100000"/>
              </a:lnSpc>
              <a:spcBef>
                <a:spcPts val="3000"/>
              </a:spcBef>
              <a:buSzTx/>
              <a:buNone/>
              <a:defRPr sz="2400">
                <a:solidFill>
                  <a:srgbClr val="242834"/>
                </a:solidFill>
              </a:defRPr>
            </a:lvl5pPr>
          </a:lstStyle>
          <a:p>
            <a:r>
              <a:t>Agenda Item 1</a:t>
            </a:r>
          </a:p>
          <a:p>
            <a:pPr lvl="1"/>
            <a:endParaRPr/>
          </a:p>
          <a:p>
            <a:pPr lvl="2"/>
            <a:endParaRPr/>
          </a:p>
          <a:p>
            <a:pPr lvl="3"/>
            <a:endParaRPr/>
          </a:p>
          <a:p>
            <a:pPr lvl="4"/>
            <a:endParaRPr/>
          </a:p>
        </p:txBody>
      </p:sp>
      <p:sp>
        <p:nvSpPr>
          <p:cNvPr id="494" name="Text Placeholder 12"/>
          <p:cNvSpPr>
            <a:spLocks noGrp="1"/>
          </p:cNvSpPr>
          <p:nvPr>
            <p:ph type="body" sz="quarter" idx="21" hasCustomPrompt="1"/>
          </p:nvPr>
        </p:nvSpPr>
        <p:spPr>
          <a:xfrm>
            <a:off x="7165975" y="3854525"/>
            <a:ext cx="4787900" cy="2357095"/>
          </a:xfrm>
          <a:prstGeom prst="rect">
            <a:avLst/>
          </a:prstGeom>
        </p:spPr>
        <p:txBody>
          <a:bodyPr/>
          <a:lstStyle>
            <a:lvl1pPr>
              <a:lnSpc>
                <a:spcPct val="100000"/>
              </a:lnSpc>
              <a:spcBef>
                <a:spcPts val="3000"/>
              </a:spcBef>
              <a:defRPr sz="2400">
                <a:solidFill>
                  <a:srgbClr val="242834"/>
                </a:solidFill>
              </a:defRPr>
            </a:lvl1pPr>
          </a:lstStyle>
          <a:p>
            <a:r>
              <a:t>Agenda Item 4
Agenda Item 5
Agenda Item 6</a:t>
            </a:r>
          </a:p>
        </p:txBody>
      </p:sp>
    </p:spTree>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type="tx">
  <p:cSld name="Agenda - Half Image - The Bridge (Red)">
    <p:spTree>
      <p:nvGrpSpPr>
        <p:cNvPr id="1" name=""/>
        <p:cNvGrpSpPr/>
        <p:nvPr/>
      </p:nvGrpSpPr>
      <p:grpSpPr>
        <a:xfrm>
          <a:off x="0" y="0"/>
          <a:ext cx="0" cy="0"/>
          <a:chOff x="0" y="0"/>
          <a:chExt cx="0" cy="0"/>
        </a:xfrm>
      </p:grpSpPr>
      <p:pic>
        <p:nvPicPr>
          <p:cNvPr id="501" name="Picture Placeholder 191" descr="Picture Placeholder 191"/>
          <p:cNvPicPr>
            <a:picLocks noChangeAspect="1"/>
          </p:cNvPicPr>
          <p:nvPr/>
        </p:nvPicPr>
        <p:blipFill>
          <a:blip r:embed="rId2"/>
          <a:srcRect l="31531" t="6734" r="24799"/>
          <a:stretch>
            <a:fillRect/>
          </a:stretch>
        </p:blipFill>
        <p:spPr>
          <a:xfrm>
            <a:off x="6464299" y="15874"/>
            <a:ext cx="5708651" cy="6858001"/>
          </a:xfrm>
          <a:prstGeom prst="rect">
            <a:avLst/>
          </a:prstGeom>
          <a:ln w="12700">
            <a:miter lim="400000"/>
          </a:ln>
        </p:spPr>
      </p:pic>
      <p:sp>
        <p:nvSpPr>
          <p:cNvPr id="50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503" name="Title Here"/>
          <p:cNvSpPr txBox="1">
            <a:spLocks noGrp="1"/>
          </p:cNvSpPr>
          <p:nvPr>
            <p:ph type="title" hasCustomPrompt="1"/>
          </p:nvPr>
        </p:nvSpPr>
        <p:spPr>
          <a:xfrm>
            <a:off x="1097854" y="874700"/>
            <a:ext cx="4201529" cy="1454728"/>
          </a:xfrm>
          <a:prstGeom prst="rect">
            <a:avLst/>
          </a:prstGeom>
        </p:spPr>
        <p:txBody>
          <a:bodyPr anchor="b"/>
          <a:lstStyle>
            <a:lvl1pPr>
              <a:spcBef>
                <a:spcPts val="1000"/>
              </a:spcBef>
              <a:defRPr>
                <a:solidFill>
                  <a:schemeClr val="accent1"/>
                </a:solidFill>
              </a:defRPr>
            </a:lvl1pPr>
          </a:lstStyle>
          <a:p>
            <a:r>
              <a:t>Title Here</a:t>
            </a:r>
          </a:p>
        </p:txBody>
      </p:sp>
      <p:sp>
        <p:nvSpPr>
          <p:cNvPr id="504" name="Body Level One…"/>
          <p:cNvSpPr txBox="1">
            <a:spLocks noGrp="1"/>
          </p:cNvSpPr>
          <p:nvPr>
            <p:ph type="body" sz="quarter" idx="1" hasCustomPrompt="1"/>
          </p:nvPr>
        </p:nvSpPr>
        <p:spPr>
          <a:xfrm>
            <a:off x="1114091" y="2671764"/>
            <a:ext cx="2001839" cy="3009901"/>
          </a:xfrm>
          <a:prstGeom prst="rect">
            <a:avLst/>
          </a:prstGeom>
        </p:spPr>
        <p:txBody>
          <a:bodyPr/>
          <a:lstStyle>
            <a:lvl1pPr>
              <a:lnSpc>
                <a:spcPct val="100000"/>
              </a:lnSpc>
              <a:spcBef>
                <a:spcPts val="2400"/>
              </a:spcBef>
            </a:lvl1pPr>
            <a:lvl2pPr>
              <a:lnSpc>
                <a:spcPct val="100000"/>
              </a:lnSpc>
              <a:spcBef>
                <a:spcPts val="2400"/>
              </a:spcBef>
            </a:lvl2pPr>
            <a:lvl3pPr>
              <a:lnSpc>
                <a:spcPct val="100000"/>
              </a:lnSpc>
              <a:spcBef>
                <a:spcPts val="2400"/>
              </a:spcBef>
            </a:lvl3pPr>
            <a:lvl4pPr>
              <a:lnSpc>
                <a:spcPct val="100000"/>
              </a:lnSpc>
              <a:spcBef>
                <a:spcPts val="2400"/>
              </a:spcBef>
            </a:lvl4pPr>
            <a:lvl5pPr>
              <a:lnSpc>
                <a:spcPct val="100000"/>
              </a:lnSpc>
              <a:spcBef>
                <a:spcPts val="2400"/>
              </a:spcBef>
            </a:lvl5pPr>
          </a:lstStyle>
          <a:p>
            <a:r>
              <a:t>Agenda Items Here</a:t>
            </a:r>
          </a:p>
          <a:p>
            <a:pPr lvl="1"/>
            <a:endParaRPr/>
          </a:p>
          <a:p>
            <a:pPr lvl="2"/>
            <a:endParaRPr/>
          </a:p>
          <a:p>
            <a:pPr lvl="3"/>
            <a:endParaRPr/>
          </a:p>
          <a:p>
            <a:pPr lvl="4"/>
            <a:endParaRPr/>
          </a:p>
        </p:txBody>
      </p:sp>
      <p:sp>
        <p:nvSpPr>
          <p:cNvPr id="505" name="Text Placeholder 14"/>
          <p:cNvSpPr>
            <a:spLocks noGrp="1"/>
          </p:cNvSpPr>
          <p:nvPr>
            <p:ph type="body" sz="quarter" idx="21" hasCustomPrompt="1"/>
          </p:nvPr>
        </p:nvSpPr>
        <p:spPr>
          <a:xfrm>
            <a:off x="3295817" y="2671764"/>
            <a:ext cx="2001839" cy="3009901"/>
          </a:xfrm>
          <a:prstGeom prst="rect">
            <a:avLst/>
          </a:prstGeom>
        </p:spPr>
        <p:txBody>
          <a:bodyPr/>
          <a:lstStyle>
            <a:lvl1pPr>
              <a:lnSpc>
                <a:spcPct val="100000"/>
              </a:lnSpc>
              <a:spcBef>
                <a:spcPts val="2400"/>
              </a:spcBef>
            </a:lvl1pPr>
          </a:lstStyle>
          <a:p>
            <a:r>
              <a:t>Agenda Items Here
Agenda Items Here
Agenda Items Here</a:t>
            </a:r>
          </a:p>
        </p:txBody>
      </p:sp>
      <p:sp>
        <p:nvSpPr>
          <p:cNvPr id="506" name="Picture Placeholder 17"/>
          <p:cNvSpPr>
            <a:spLocks noGrp="1"/>
          </p:cNvSpPr>
          <p:nvPr>
            <p:ph type="pic" idx="22"/>
          </p:nvPr>
        </p:nvSpPr>
        <p:spPr>
          <a:xfrm>
            <a:off x="6462572" y="16042"/>
            <a:ext cx="5708651" cy="6858001"/>
          </a:xfrm>
          <a:prstGeom prst="rect">
            <a:avLst/>
          </a:prstGeom>
        </p:spPr>
        <p:txBody>
          <a:bodyPr lIns="91439" rIns="91439">
            <a:noAutofit/>
          </a:bodyPr>
          <a:lstStyle/>
          <a:p>
            <a:endParaRPr/>
          </a:p>
        </p:txBody>
      </p:sp>
    </p:spTree>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type="tx">
  <p:cSld name="Quote">
    <p:bg>
      <p:bgPr>
        <a:solidFill>
          <a:srgbClr val="242834"/>
        </a:solidFill>
        <a:effectLst/>
      </p:bgPr>
    </p:bg>
    <p:spTree>
      <p:nvGrpSpPr>
        <p:cNvPr id="1" name=""/>
        <p:cNvGrpSpPr/>
        <p:nvPr/>
      </p:nvGrpSpPr>
      <p:grpSpPr>
        <a:xfrm>
          <a:off x="0" y="0"/>
          <a:ext cx="0" cy="0"/>
          <a:chOff x="0" y="0"/>
          <a:chExt cx="0" cy="0"/>
        </a:xfrm>
      </p:grpSpPr>
      <p:sp>
        <p:nvSpPr>
          <p:cNvPr id="513" name="Slide Number"/>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t>‹#›</a:t>
            </a:fld>
            <a:endParaRPr/>
          </a:p>
        </p:txBody>
      </p:sp>
      <p:sp>
        <p:nvSpPr>
          <p:cNvPr id="514" name="Quote from someone outside of The Bridge goes here."/>
          <p:cNvSpPr txBox="1">
            <a:spLocks noGrp="1"/>
          </p:cNvSpPr>
          <p:nvPr>
            <p:ph type="title" hasCustomPrompt="1"/>
          </p:nvPr>
        </p:nvSpPr>
        <p:spPr>
          <a:xfrm>
            <a:off x="1123754" y="2093144"/>
            <a:ext cx="10154320" cy="2257064"/>
          </a:xfrm>
          <a:prstGeom prst="rect">
            <a:avLst/>
          </a:prstGeom>
        </p:spPr>
        <p:txBody>
          <a:bodyPr anchor="ctr"/>
          <a:lstStyle>
            <a:lvl1pPr>
              <a:defRPr sz="5400">
                <a:solidFill>
                  <a:srgbClr val="FFFFFF"/>
                </a:solidFill>
                <a:latin typeface="MercuryDisplay-Regular"/>
                <a:ea typeface="MercuryDisplay-Regular"/>
                <a:cs typeface="MercuryDisplay-Regular"/>
                <a:sym typeface="MercuryDisplay-Regular"/>
              </a:defRPr>
            </a:lvl1pPr>
          </a:lstStyle>
          <a:p>
            <a:r>
              <a:t>Quote from someone outside of The Bridge goes here.</a:t>
            </a:r>
          </a:p>
        </p:txBody>
      </p:sp>
      <p:sp>
        <p:nvSpPr>
          <p:cNvPr id="515" name="Body Level One…"/>
          <p:cNvSpPr txBox="1">
            <a:spLocks noGrp="1"/>
          </p:cNvSpPr>
          <p:nvPr>
            <p:ph type="body" sz="quarter" idx="1" hasCustomPrompt="1"/>
          </p:nvPr>
        </p:nvSpPr>
        <p:spPr>
          <a:xfrm>
            <a:off x="1123756" y="4914015"/>
            <a:ext cx="4982877" cy="821804"/>
          </a:xfrm>
          <a:prstGeom prst="rect">
            <a:avLst/>
          </a:prstGeom>
        </p:spPr>
        <p:txBody>
          <a:bodyPr/>
          <a:lstStyle>
            <a:lvl1pPr>
              <a:defRPr sz="1200">
                <a:solidFill>
                  <a:srgbClr val="FFFFFF"/>
                </a:solidFill>
              </a:defRPr>
            </a:lvl1pPr>
            <a:lvl2pPr marL="0" indent="457200">
              <a:buSzTx/>
              <a:buNone/>
              <a:defRPr sz="1200">
                <a:solidFill>
                  <a:srgbClr val="FFFFFF"/>
                </a:solidFill>
              </a:defRPr>
            </a:lvl2pPr>
            <a:lvl3pPr marL="0" indent="914400">
              <a:buSzTx/>
              <a:buNone/>
              <a:defRPr sz="1200">
                <a:solidFill>
                  <a:srgbClr val="FFFFFF"/>
                </a:solidFill>
              </a:defRPr>
            </a:lvl3pPr>
            <a:lvl4pPr marL="0" indent="1371600">
              <a:buSzTx/>
              <a:buNone/>
              <a:defRPr sz="1200">
                <a:solidFill>
                  <a:srgbClr val="FFFFFF"/>
                </a:solidFill>
              </a:defRPr>
            </a:lvl4pPr>
            <a:lvl5pPr marL="0" indent="1828800">
              <a:buSzTx/>
              <a:buNone/>
              <a:defRPr sz="1200">
                <a:solidFill>
                  <a:srgbClr val="FFFFFF"/>
                </a:solidFill>
              </a:defRPr>
            </a:lvl5pPr>
          </a:lstStyle>
          <a:p>
            <a:r>
              <a:t>—  Firstname Lastname</a:t>
            </a:r>
          </a:p>
          <a:p>
            <a:pPr lvl="1"/>
            <a:endParaRPr/>
          </a:p>
          <a:p>
            <a:pPr lvl="2"/>
            <a:endParaRPr/>
          </a:p>
          <a:p>
            <a:pPr lvl="3"/>
            <a:endParaRPr/>
          </a:p>
          <a:p>
            <a:pPr lvl="4"/>
            <a:endParaRPr/>
          </a:p>
        </p:txBody>
      </p:sp>
      <p:sp>
        <p:nvSpPr>
          <p:cNvPr id="516" name="TextBox 9"/>
          <p:cNvSpPr txBox="1"/>
          <p:nvPr/>
        </p:nvSpPr>
        <p:spPr>
          <a:xfrm>
            <a:off x="1099482" y="1507866"/>
            <a:ext cx="1123440" cy="9169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5400">
                <a:solidFill>
                  <a:srgbClr val="FFFFFF"/>
                </a:solidFill>
                <a:latin typeface="MercuryDisplay-Regular"/>
                <a:ea typeface="MercuryDisplay-Regular"/>
                <a:cs typeface="MercuryDisplay-Regular"/>
                <a:sym typeface="MercuryDisplay-Regular"/>
              </a:defRPr>
            </a:lvl1pPr>
          </a:lstStyle>
          <a:p>
            <a:r>
              <a:t>“</a:t>
            </a:r>
          </a:p>
        </p:txBody>
      </p:sp>
      <p:grpSp>
        <p:nvGrpSpPr>
          <p:cNvPr id="527" name="The Bridge - Left Rail Graphics"/>
          <p:cNvGrpSpPr/>
          <p:nvPr/>
        </p:nvGrpSpPr>
        <p:grpSpPr>
          <a:xfrm>
            <a:off x="139268" y="367791"/>
            <a:ext cx="457032" cy="3535936"/>
            <a:chOff x="0" y="0"/>
            <a:chExt cx="457030" cy="3535934"/>
          </a:xfrm>
        </p:grpSpPr>
        <p:sp>
          <p:nvSpPr>
            <p:cNvPr id="517" name="E"/>
            <p:cNvSpPr/>
            <p:nvPr/>
          </p:nvSpPr>
          <p:spPr>
            <a:xfrm>
              <a:off x="165660" y="3416808"/>
              <a:ext cx="125145" cy="119127"/>
            </a:xfrm>
            <a:custGeom>
              <a:avLst/>
              <a:gdLst/>
              <a:ahLst/>
              <a:cxnLst>
                <a:cxn ang="0">
                  <a:pos x="wd2" y="hd2"/>
                </a:cxn>
                <a:cxn ang="5400000">
                  <a:pos x="wd2" y="hd2"/>
                </a:cxn>
                <a:cxn ang="10800000">
                  <a:pos x="wd2" y="hd2"/>
                </a:cxn>
                <a:cxn ang="16200000">
                  <a:pos x="wd2" y="hd2"/>
                </a:cxn>
              </a:cxnLst>
              <a:rect l="0" t="0" r="r" b="b"/>
              <a:pathLst>
                <a:path w="21600" h="21600" extrusionOk="0">
                  <a:moveTo>
                    <a:pt x="679" y="21600"/>
                  </a:moveTo>
                  <a:cubicBezTo>
                    <a:pt x="493" y="21600"/>
                    <a:pt x="307" y="21531"/>
                    <a:pt x="186" y="21404"/>
                  </a:cubicBezTo>
                  <a:cubicBezTo>
                    <a:pt x="66" y="21278"/>
                    <a:pt x="0" y="21082"/>
                    <a:pt x="0" y="20886"/>
                  </a:cubicBezTo>
                  <a:lnTo>
                    <a:pt x="0" y="714"/>
                  </a:lnTo>
                  <a:cubicBezTo>
                    <a:pt x="0" y="518"/>
                    <a:pt x="66" y="322"/>
                    <a:pt x="186" y="196"/>
                  </a:cubicBezTo>
                  <a:cubicBezTo>
                    <a:pt x="307" y="69"/>
                    <a:pt x="493" y="0"/>
                    <a:pt x="679" y="0"/>
                  </a:cubicBezTo>
                  <a:lnTo>
                    <a:pt x="20921" y="0"/>
                  </a:lnTo>
                  <a:cubicBezTo>
                    <a:pt x="21107" y="0"/>
                    <a:pt x="21293" y="69"/>
                    <a:pt x="21414" y="196"/>
                  </a:cubicBezTo>
                  <a:cubicBezTo>
                    <a:pt x="21534" y="322"/>
                    <a:pt x="21600" y="518"/>
                    <a:pt x="21600" y="714"/>
                  </a:cubicBezTo>
                  <a:lnTo>
                    <a:pt x="21600" y="20886"/>
                  </a:lnTo>
                  <a:cubicBezTo>
                    <a:pt x="21600" y="21082"/>
                    <a:pt x="21534" y="21278"/>
                    <a:pt x="21414" y="21404"/>
                  </a:cubicBezTo>
                  <a:cubicBezTo>
                    <a:pt x="21293" y="21531"/>
                    <a:pt x="21107" y="21600"/>
                    <a:pt x="20921" y="21600"/>
                  </a:cubicBezTo>
                  <a:lnTo>
                    <a:pt x="17525" y="21600"/>
                  </a:lnTo>
                  <a:cubicBezTo>
                    <a:pt x="17339" y="21600"/>
                    <a:pt x="17153" y="21531"/>
                    <a:pt x="17032" y="21404"/>
                  </a:cubicBezTo>
                  <a:cubicBezTo>
                    <a:pt x="16912" y="21278"/>
                    <a:pt x="16846" y="21082"/>
                    <a:pt x="16846" y="20886"/>
                  </a:cubicBezTo>
                  <a:lnTo>
                    <a:pt x="16846" y="6091"/>
                  </a:lnTo>
                  <a:cubicBezTo>
                    <a:pt x="16846" y="5895"/>
                    <a:pt x="16781" y="5699"/>
                    <a:pt x="16660" y="5573"/>
                  </a:cubicBezTo>
                  <a:cubicBezTo>
                    <a:pt x="16540" y="5446"/>
                    <a:pt x="16353" y="5377"/>
                    <a:pt x="16167" y="5377"/>
                  </a:cubicBezTo>
                  <a:lnTo>
                    <a:pt x="13757" y="5377"/>
                  </a:lnTo>
                  <a:cubicBezTo>
                    <a:pt x="13571" y="5377"/>
                    <a:pt x="13385" y="5446"/>
                    <a:pt x="13265" y="5573"/>
                  </a:cubicBezTo>
                  <a:cubicBezTo>
                    <a:pt x="13144" y="5699"/>
                    <a:pt x="13078" y="5895"/>
                    <a:pt x="13078" y="6091"/>
                  </a:cubicBezTo>
                  <a:lnTo>
                    <a:pt x="13078" y="15567"/>
                  </a:lnTo>
                  <a:cubicBezTo>
                    <a:pt x="13078" y="15762"/>
                    <a:pt x="13013" y="15958"/>
                    <a:pt x="12892" y="16085"/>
                  </a:cubicBezTo>
                  <a:cubicBezTo>
                    <a:pt x="12772" y="16212"/>
                    <a:pt x="12585" y="16281"/>
                    <a:pt x="12399" y="16281"/>
                  </a:cubicBezTo>
                  <a:lnTo>
                    <a:pt x="9310" y="16281"/>
                  </a:lnTo>
                  <a:cubicBezTo>
                    <a:pt x="9124" y="16281"/>
                    <a:pt x="8938" y="16212"/>
                    <a:pt x="8817" y="16085"/>
                  </a:cubicBezTo>
                  <a:cubicBezTo>
                    <a:pt x="8697" y="15958"/>
                    <a:pt x="8631" y="15762"/>
                    <a:pt x="8631" y="15567"/>
                  </a:cubicBezTo>
                  <a:lnTo>
                    <a:pt x="8631" y="6091"/>
                  </a:lnTo>
                  <a:cubicBezTo>
                    <a:pt x="8631" y="5895"/>
                    <a:pt x="8566" y="5699"/>
                    <a:pt x="8445" y="5573"/>
                  </a:cubicBezTo>
                  <a:cubicBezTo>
                    <a:pt x="8325" y="5446"/>
                    <a:pt x="8138" y="5377"/>
                    <a:pt x="7952" y="5377"/>
                  </a:cubicBezTo>
                  <a:lnTo>
                    <a:pt x="5542" y="5377"/>
                  </a:lnTo>
                  <a:cubicBezTo>
                    <a:pt x="5356" y="5377"/>
                    <a:pt x="5170" y="5446"/>
                    <a:pt x="5049" y="5573"/>
                  </a:cubicBezTo>
                  <a:cubicBezTo>
                    <a:pt x="4929" y="5699"/>
                    <a:pt x="4863" y="5895"/>
                    <a:pt x="4863" y="6091"/>
                  </a:cubicBezTo>
                  <a:lnTo>
                    <a:pt x="4863" y="20817"/>
                  </a:lnTo>
                  <a:cubicBezTo>
                    <a:pt x="4863" y="21013"/>
                    <a:pt x="4798" y="21209"/>
                    <a:pt x="4677" y="21335"/>
                  </a:cubicBezTo>
                  <a:cubicBezTo>
                    <a:pt x="4557" y="21462"/>
                    <a:pt x="4370" y="21531"/>
                    <a:pt x="4184" y="21531"/>
                  </a:cubicBezTo>
                  <a:lnTo>
                    <a:pt x="668" y="21600"/>
                  </a:lnTo>
                  <a:close/>
                </a:path>
              </a:pathLst>
            </a:custGeom>
            <a:solidFill>
              <a:srgbClr val="FFFFFF"/>
            </a:solidFill>
            <a:ln w="12700" cap="flat">
              <a:noFill/>
              <a:miter lim="400000"/>
            </a:ln>
            <a:effectLst/>
          </p:spPr>
          <p:txBody>
            <a:bodyPr wrap="square" lIns="45719" tIns="45719" rIns="45719" bIns="45719" numCol="1" anchor="ctr">
              <a:noAutofit/>
            </a:bodyPr>
            <a:lstStyle/>
            <a:p>
              <a:pPr>
                <a:defRPr>
                  <a:solidFill>
                    <a:srgbClr val="FFFFFF"/>
                  </a:solidFill>
                </a:defRPr>
              </a:pPr>
              <a:endParaRPr/>
            </a:p>
          </p:txBody>
        </p:sp>
        <p:sp>
          <p:nvSpPr>
            <p:cNvPr id="518" name="G"/>
            <p:cNvSpPr/>
            <p:nvPr/>
          </p:nvSpPr>
          <p:spPr>
            <a:xfrm>
              <a:off x="165533" y="3246818"/>
              <a:ext cx="126541" cy="130621"/>
            </a:xfrm>
            <a:custGeom>
              <a:avLst/>
              <a:gdLst/>
              <a:ahLst/>
              <a:cxnLst>
                <a:cxn ang="0">
                  <a:pos x="wd2" y="hd2"/>
                </a:cxn>
                <a:cxn ang="5400000">
                  <a:pos x="wd2" y="hd2"/>
                </a:cxn>
                <a:cxn ang="10800000">
                  <a:pos x="wd2" y="hd2"/>
                </a:cxn>
                <a:cxn ang="16200000">
                  <a:pos x="wd2" y="hd2"/>
                </a:cxn>
              </a:cxnLst>
              <a:rect l="0" t="0" r="r" b="b"/>
              <a:pathLst>
                <a:path w="21600" h="21600" extrusionOk="0">
                  <a:moveTo>
                    <a:pt x="21568" y="11372"/>
                  </a:moveTo>
                  <a:cubicBezTo>
                    <a:pt x="21568" y="13262"/>
                    <a:pt x="21145" y="15037"/>
                    <a:pt x="20289" y="16812"/>
                  </a:cubicBezTo>
                  <a:cubicBezTo>
                    <a:pt x="19553" y="18292"/>
                    <a:pt x="18578" y="19531"/>
                    <a:pt x="17364" y="20476"/>
                  </a:cubicBezTo>
                  <a:cubicBezTo>
                    <a:pt x="17245" y="20592"/>
                    <a:pt x="17061" y="20655"/>
                    <a:pt x="16942" y="20655"/>
                  </a:cubicBezTo>
                  <a:cubicBezTo>
                    <a:pt x="16693" y="20655"/>
                    <a:pt x="16520" y="20539"/>
                    <a:pt x="16390" y="20361"/>
                  </a:cubicBezTo>
                  <a:lnTo>
                    <a:pt x="14375" y="17463"/>
                  </a:lnTo>
                  <a:cubicBezTo>
                    <a:pt x="14256" y="17347"/>
                    <a:pt x="14256" y="17169"/>
                    <a:pt x="14256" y="17053"/>
                  </a:cubicBezTo>
                  <a:cubicBezTo>
                    <a:pt x="14256" y="16875"/>
                    <a:pt x="14321" y="16696"/>
                    <a:pt x="14505" y="16581"/>
                  </a:cubicBezTo>
                  <a:cubicBezTo>
                    <a:pt x="15241" y="15930"/>
                    <a:pt x="15848" y="15163"/>
                    <a:pt x="16216" y="14270"/>
                  </a:cubicBezTo>
                  <a:cubicBezTo>
                    <a:pt x="16639" y="13378"/>
                    <a:pt x="16823" y="12433"/>
                    <a:pt x="16823" y="11435"/>
                  </a:cubicBezTo>
                  <a:cubicBezTo>
                    <a:pt x="16823" y="9661"/>
                    <a:pt x="16216" y="8065"/>
                    <a:pt x="15057" y="6762"/>
                  </a:cubicBezTo>
                  <a:cubicBezTo>
                    <a:pt x="13898" y="5460"/>
                    <a:pt x="12490" y="4809"/>
                    <a:pt x="10843" y="4809"/>
                  </a:cubicBezTo>
                  <a:cubicBezTo>
                    <a:pt x="9197" y="4809"/>
                    <a:pt x="7734" y="5460"/>
                    <a:pt x="6575" y="6762"/>
                  </a:cubicBezTo>
                  <a:cubicBezTo>
                    <a:pt x="5416" y="8065"/>
                    <a:pt x="4810" y="9598"/>
                    <a:pt x="4810" y="11498"/>
                  </a:cubicBezTo>
                  <a:cubicBezTo>
                    <a:pt x="4810" y="12506"/>
                    <a:pt x="5059" y="13514"/>
                    <a:pt x="5481" y="14396"/>
                  </a:cubicBezTo>
                  <a:cubicBezTo>
                    <a:pt x="5904" y="15279"/>
                    <a:pt x="6521" y="16108"/>
                    <a:pt x="7312" y="16759"/>
                  </a:cubicBezTo>
                  <a:cubicBezTo>
                    <a:pt x="7377" y="16822"/>
                    <a:pt x="7496" y="16875"/>
                    <a:pt x="7680" y="16875"/>
                  </a:cubicBezTo>
                  <a:lnTo>
                    <a:pt x="7799" y="16875"/>
                  </a:lnTo>
                  <a:cubicBezTo>
                    <a:pt x="7919" y="16875"/>
                    <a:pt x="7984" y="16812"/>
                    <a:pt x="8049" y="16696"/>
                  </a:cubicBezTo>
                  <a:cubicBezTo>
                    <a:pt x="8114" y="16581"/>
                    <a:pt x="8114" y="16402"/>
                    <a:pt x="8114" y="16224"/>
                  </a:cubicBezTo>
                  <a:lnTo>
                    <a:pt x="8114" y="11488"/>
                  </a:lnTo>
                  <a:cubicBezTo>
                    <a:pt x="8114" y="11309"/>
                    <a:pt x="8179" y="11131"/>
                    <a:pt x="8298" y="11015"/>
                  </a:cubicBezTo>
                  <a:cubicBezTo>
                    <a:pt x="8417" y="10900"/>
                    <a:pt x="8601" y="10837"/>
                    <a:pt x="8785" y="10837"/>
                  </a:cubicBezTo>
                  <a:lnTo>
                    <a:pt x="11472" y="10837"/>
                  </a:lnTo>
                  <a:cubicBezTo>
                    <a:pt x="11656" y="10837"/>
                    <a:pt x="11840" y="10900"/>
                    <a:pt x="11959" y="11015"/>
                  </a:cubicBezTo>
                  <a:cubicBezTo>
                    <a:pt x="12078" y="11131"/>
                    <a:pt x="12143" y="11309"/>
                    <a:pt x="12143" y="11488"/>
                  </a:cubicBezTo>
                  <a:lnTo>
                    <a:pt x="12143" y="20949"/>
                  </a:lnTo>
                  <a:cubicBezTo>
                    <a:pt x="12143" y="21127"/>
                    <a:pt x="12078" y="21306"/>
                    <a:pt x="11959" y="21421"/>
                  </a:cubicBezTo>
                  <a:cubicBezTo>
                    <a:pt x="11840" y="21537"/>
                    <a:pt x="11656" y="21600"/>
                    <a:pt x="11472" y="21600"/>
                  </a:cubicBezTo>
                  <a:lnTo>
                    <a:pt x="5860" y="21600"/>
                  </a:lnTo>
                  <a:cubicBezTo>
                    <a:pt x="5741" y="21600"/>
                    <a:pt x="5676" y="21600"/>
                    <a:pt x="5557" y="21537"/>
                  </a:cubicBezTo>
                  <a:cubicBezTo>
                    <a:pt x="3726" y="20350"/>
                    <a:pt x="2383" y="18933"/>
                    <a:pt x="1408" y="17158"/>
                  </a:cubicBezTo>
                  <a:cubicBezTo>
                    <a:pt x="433" y="15447"/>
                    <a:pt x="0" y="13546"/>
                    <a:pt x="0" y="11477"/>
                  </a:cubicBezTo>
                  <a:cubicBezTo>
                    <a:pt x="0" y="8285"/>
                    <a:pt x="1040" y="5618"/>
                    <a:pt x="3109" y="3371"/>
                  </a:cubicBezTo>
                  <a:cubicBezTo>
                    <a:pt x="5243" y="1124"/>
                    <a:pt x="7810" y="0"/>
                    <a:pt x="10800" y="0"/>
                  </a:cubicBezTo>
                  <a:cubicBezTo>
                    <a:pt x="13790" y="0"/>
                    <a:pt x="16411" y="1124"/>
                    <a:pt x="18491" y="3434"/>
                  </a:cubicBezTo>
                  <a:cubicBezTo>
                    <a:pt x="20571" y="5502"/>
                    <a:pt x="21600" y="8222"/>
                    <a:pt x="21600" y="11362"/>
                  </a:cubicBezTo>
                  <a:close/>
                </a:path>
              </a:pathLst>
            </a:custGeom>
            <a:solidFill>
              <a:srgbClr val="FFFFFF"/>
            </a:solidFill>
            <a:ln w="12700" cap="flat">
              <a:noFill/>
              <a:miter lim="400000"/>
            </a:ln>
            <a:effectLst/>
          </p:spPr>
          <p:txBody>
            <a:bodyPr wrap="square" lIns="45719" tIns="45719" rIns="45719" bIns="45719" numCol="1" anchor="ctr">
              <a:noAutofit/>
            </a:bodyPr>
            <a:lstStyle/>
            <a:p>
              <a:pPr>
                <a:defRPr>
                  <a:solidFill>
                    <a:srgbClr val="FFFFFF"/>
                  </a:solidFill>
                </a:defRPr>
              </a:pPr>
              <a:endParaRPr/>
            </a:p>
          </p:txBody>
        </p:sp>
        <p:sp>
          <p:nvSpPr>
            <p:cNvPr id="519" name="D"/>
            <p:cNvSpPr/>
            <p:nvPr/>
          </p:nvSpPr>
          <p:spPr>
            <a:xfrm>
              <a:off x="165660" y="3086989"/>
              <a:ext cx="125145" cy="126683"/>
            </a:xfrm>
            <a:custGeom>
              <a:avLst/>
              <a:gdLst/>
              <a:ahLst/>
              <a:cxnLst>
                <a:cxn ang="0">
                  <a:pos x="wd2" y="hd2"/>
                </a:cxn>
                <a:cxn ang="5400000">
                  <a:pos x="wd2" y="hd2"/>
                </a:cxn>
                <a:cxn ang="10800000">
                  <a:pos x="wd2" y="hd2"/>
                </a:cxn>
                <a:cxn ang="16200000">
                  <a:pos x="wd2" y="hd2"/>
                </a:cxn>
              </a:cxnLst>
              <a:rect l="0" t="0" r="r" b="b"/>
              <a:pathLst>
                <a:path w="21600" h="21600" extrusionOk="0">
                  <a:moveTo>
                    <a:pt x="0" y="671"/>
                  </a:moveTo>
                  <a:cubicBezTo>
                    <a:pt x="0" y="487"/>
                    <a:pt x="66" y="303"/>
                    <a:pt x="186" y="184"/>
                  </a:cubicBezTo>
                  <a:cubicBezTo>
                    <a:pt x="307" y="65"/>
                    <a:pt x="493" y="0"/>
                    <a:pt x="679" y="0"/>
                  </a:cubicBezTo>
                  <a:lnTo>
                    <a:pt x="20921" y="0"/>
                  </a:lnTo>
                  <a:cubicBezTo>
                    <a:pt x="21107" y="0"/>
                    <a:pt x="21293" y="65"/>
                    <a:pt x="21414" y="184"/>
                  </a:cubicBezTo>
                  <a:cubicBezTo>
                    <a:pt x="21534" y="303"/>
                    <a:pt x="21600" y="487"/>
                    <a:pt x="21600" y="671"/>
                  </a:cubicBezTo>
                  <a:lnTo>
                    <a:pt x="21600" y="10740"/>
                  </a:lnTo>
                  <a:cubicBezTo>
                    <a:pt x="21600" y="13729"/>
                    <a:pt x="20548" y="16295"/>
                    <a:pt x="18456" y="18428"/>
                  </a:cubicBezTo>
                  <a:cubicBezTo>
                    <a:pt x="16364" y="20561"/>
                    <a:pt x="13768" y="21600"/>
                    <a:pt x="10800" y="21600"/>
                  </a:cubicBezTo>
                  <a:cubicBezTo>
                    <a:pt x="7832" y="21600"/>
                    <a:pt x="5312" y="20561"/>
                    <a:pt x="3144" y="18428"/>
                  </a:cubicBezTo>
                  <a:cubicBezTo>
                    <a:pt x="1041" y="16295"/>
                    <a:pt x="0" y="13794"/>
                    <a:pt x="0" y="10740"/>
                  </a:cubicBezTo>
                  <a:cubicBezTo>
                    <a:pt x="0" y="10740"/>
                    <a:pt x="0" y="671"/>
                    <a:pt x="0" y="671"/>
                  </a:cubicBezTo>
                  <a:close/>
                  <a:moveTo>
                    <a:pt x="4940" y="5067"/>
                  </a:moveTo>
                  <a:cubicBezTo>
                    <a:pt x="4819" y="5067"/>
                    <a:pt x="4819" y="5316"/>
                    <a:pt x="4819" y="5738"/>
                  </a:cubicBezTo>
                  <a:lnTo>
                    <a:pt x="4819" y="10740"/>
                  </a:lnTo>
                  <a:cubicBezTo>
                    <a:pt x="4819" y="12321"/>
                    <a:pt x="5378" y="13729"/>
                    <a:pt x="6605" y="14822"/>
                  </a:cubicBezTo>
                  <a:cubicBezTo>
                    <a:pt x="7777" y="15981"/>
                    <a:pt x="9201" y="16533"/>
                    <a:pt x="10866" y="16533"/>
                  </a:cubicBezTo>
                  <a:cubicBezTo>
                    <a:pt x="12531" y="16533"/>
                    <a:pt x="13889" y="15981"/>
                    <a:pt x="15061" y="14822"/>
                  </a:cubicBezTo>
                  <a:cubicBezTo>
                    <a:pt x="16233" y="13729"/>
                    <a:pt x="16846" y="12321"/>
                    <a:pt x="16846" y="10740"/>
                  </a:cubicBezTo>
                  <a:lnTo>
                    <a:pt x="16846" y="5738"/>
                  </a:lnTo>
                  <a:cubicBezTo>
                    <a:pt x="16846" y="5554"/>
                    <a:pt x="16781" y="5370"/>
                    <a:pt x="16660" y="5251"/>
                  </a:cubicBezTo>
                  <a:cubicBezTo>
                    <a:pt x="16540" y="5132"/>
                    <a:pt x="16353" y="5067"/>
                    <a:pt x="16167" y="5067"/>
                  </a:cubicBezTo>
                  <a:lnTo>
                    <a:pt x="4940" y="5067"/>
                  </a:lnTo>
                  <a:close/>
                </a:path>
              </a:pathLst>
            </a:custGeom>
            <a:solidFill>
              <a:srgbClr val="FFFFFF"/>
            </a:solidFill>
            <a:ln w="12700" cap="flat">
              <a:noFill/>
              <a:miter lim="400000"/>
            </a:ln>
            <a:effectLst/>
          </p:spPr>
          <p:txBody>
            <a:bodyPr wrap="square" lIns="45719" tIns="45719" rIns="45719" bIns="45719" numCol="1" anchor="ctr">
              <a:noAutofit/>
            </a:bodyPr>
            <a:lstStyle/>
            <a:p>
              <a:pPr>
                <a:defRPr>
                  <a:solidFill>
                    <a:srgbClr val="FFFFFF"/>
                  </a:solidFill>
                </a:defRPr>
              </a:pPr>
              <a:endParaRPr/>
            </a:p>
          </p:txBody>
        </p:sp>
        <p:sp>
          <p:nvSpPr>
            <p:cNvPr id="520" name="I"/>
            <p:cNvSpPr/>
            <p:nvPr/>
          </p:nvSpPr>
          <p:spPr>
            <a:xfrm>
              <a:off x="165660" y="3010725"/>
              <a:ext cx="125145" cy="29719"/>
            </a:xfrm>
            <a:custGeom>
              <a:avLst/>
              <a:gdLst/>
              <a:ahLst/>
              <a:cxnLst>
                <a:cxn ang="0">
                  <a:pos x="wd2" y="hd2"/>
                </a:cxn>
                <a:cxn ang="5400000">
                  <a:pos x="wd2" y="hd2"/>
                </a:cxn>
                <a:cxn ang="10800000">
                  <a:pos x="wd2" y="hd2"/>
                </a:cxn>
                <a:cxn ang="16200000">
                  <a:pos x="wd2" y="hd2"/>
                </a:cxn>
              </a:cxnLst>
              <a:rect l="0" t="0" r="r" b="b"/>
              <a:pathLst>
                <a:path w="21600" h="21600" extrusionOk="0">
                  <a:moveTo>
                    <a:pt x="679" y="21600"/>
                  </a:moveTo>
                  <a:cubicBezTo>
                    <a:pt x="493" y="21600"/>
                    <a:pt x="307" y="21323"/>
                    <a:pt x="186" y="20815"/>
                  </a:cubicBezTo>
                  <a:cubicBezTo>
                    <a:pt x="66" y="20308"/>
                    <a:pt x="0" y="19523"/>
                    <a:pt x="0" y="18738"/>
                  </a:cubicBezTo>
                  <a:lnTo>
                    <a:pt x="0" y="2862"/>
                  </a:lnTo>
                  <a:cubicBezTo>
                    <a:pt x="0" y="2077"/>
                    <a:pt x="66" y="1292"/>
                    <a:pt x="186" y="785"/>
                  </a:cubicBezTo>
                  <a:cubicBezTo>
                    <a:pt x="307" y="277"/>
                    <a:pt x="493" y="0"/>
                    <a:pt x="679" y="0"/>
                  </a:cubicBezTo>
                  <a:lnTo>
                    <a:pt x="20921" y="0"/>
                  </a:lnTo>
                  <a:cubicBezTo>
                    <a:pt x="21107" y="0"/>
                    <a:pt x="21293" y="277"/>
                    <a:pt x="21414" y="785"/>
                  </a:cubicBezTo>
                  <a:cubicBezTo>
                    <a:pt x="21534" y="1292"/>
                    <a:pt x="21600" y="2077"/>
                    <a:pt x="21600" y="2862"/>
                  </a:cubicBezTo>
                  <a:lnTo>
                    <a:pt x="21600" y="18738"/>
                  </a:lnTo>
                  <a:cubicBezTo>
                    <a:pt x="21600" y="19523"/>
                    <a:pt x="21534" y="20308"/>
                    <a:pt x="21414" y="20815"/>
                  </a:cubicBezTo>
                  <a:cubicBezTo>
                    <a:pt x="21293" y="21323"/>
                    <a:pt x="21107" y="21600"/>
                    <a:pt x="20921" y="21600"/>
                  </a:cubicBezTo>
                  <a:lnTo>
                    <a:pt x="679" y="21600"/>
                  </a:lnTo>
                  <a:close/>
                </a:path>
              </a:pathLst>
            </a:custGeom>
            <a:solidFill>
              <a:srgbClr val="FFFFFF"/>
            </a:solidFill>
            <a:ln w="12700" cap="flat">
              <a:noFill/>
              <a:miter lim="400000"/>
            </a:ln>
            <a:effectLst/>
          </p:spPr>
          <p:txBody>
            <a:bodyPr wrap="square" lIns="45719" tIns="45719" rIns="45719" bIns="45719" numCol="1" anchor="ctr">
              <a:noAutofit/>
            </a:bodyPr>
            <a:lstStyle/>
            <a:p>
              <a:pPr>
                <a:defRPr>
                  <a:solidFill>
                    <a:srgbClr val="FFFFFF"/>
                  </a:solidFill>
                </a:defRPr>
              </a:pPr>
              <a:endParaRPr/>
            </a:p>
          </p:txBody>
        </p:sp>
        <p:sp>
          <p:nvSpPr>
            <p:cNvPr id="521" name="R"/>
            <p:cNvSpPr/>
            <p:nvPr/>
          </p:nvSpPr>
          <p:spPr>
            <a:xfrm>
              <a:off x="164835" y="2844038"/>
              <a:ext cx="126351" cy="123762"/>
            </a:xfrm>
            <a:custGeom>
              <a:avLst/>
              <a:gdLst/>
              <a:ahLst/>
              <a:cxnLst>
                <a:cxn ang="0">
                  <a:pos x="wd2" y="hd2"/>
                </a:cxn>
                <a:cxn ang="5400000">
                  <a:pos x="wd2" y="hd2"/>
                </a:cxn>
                <a:cxn ang="10800000">
                  <a:pos x="wd2" y="hd2"/>
                </a:cxn>
                <a:cxn ang="16200000">
                  <a:pos x="wd2" y="hd2"/>
                </a:cxn>
              </a:cxnLst>
              <a:rect l="0" t="0" r="r" b="b"/>
              <a:pathLst>
                <a:path w="21600" h="21600" extrusionOk="0">
                  <a:moveTo>
                    <a:pt x="6802" y="16679"/>
                  </a:moveTo>
                  <a:cubicBezTo>
                    <a:pt x="6987" y="16557"/>
                    <a:pt x="7171" y="16424"/>
                    <a:pt x="7355" y="16424"/>
                  </a:cubicBezTo>
                  <a:cubicBezTo>
                    <a:pt x="7540" y="16424"/>
                    <a:pt x="7659" y="16491"/>
                    <a:pt x="7779" y="16613"/>
                  </a:cubicBezTo>
                  <a:cubicBezTo>
                    <a:pt x="7898" y="16735"/>
                    <a:pt x="8028" y="16868"/>
                    <a:pt x="8082" y="17045"/>
                  </a:cubicBezTo>
                  <a:cubicBezTo>
                    <a:pt x="8505" y="18231"/>
                    <a:pt x="9178" y="19173"/>
                    <a:pt x="10100" y="19982"/>
                  </a:cubicBezTo>
                  <a:cubicBezTo>
                    <a:pt x="11326" y="21046"/>
                    <a:pt x="12791" y="21600"/>
                    <a:pt x="14505" y="21600"/>
                  </a:cubicBezTo>
                  <a:cubicBezTo>
                    <a:pt x="16458" y="21600"/>
                    <a:pt x="18107" y="20846"/>
                    <a:pt x="19517" y="19417"/>
                  </a:cubicBezTo>
                  <a:cubicBezTo>
                    <a:pt x="20927" y="17976"/>
                    <a:pt x="21600" y="16236"/>
                    <a:pt x="21600" y="14175"/>
                  </a:cubicBezTo>
                  <a:lnTo>
                    <a:pt x="21600" y="687"/>
                  </a:lnTo>
                  <a:cubicBezTo>
                    <a:pt x="21600" y="499"/>
                    <a:pt x="21535" y="310"/>
                    <a:pt x="21416" y="188"/>
                  </a:cubicBezTo>
                  <a:cubicBezTo>
                    <a:pt x="21296" y="66"/>
                    <a:pt x="21112" y="0"/>
                    <a:pt x="20927" y="0"/>
                  </a:cubicBezTo>
                  <a:lnTo>
                    <a:pt x="814" y="0"/>
                  </a:lnTo>
                  <a:cubicBezTo>
                    <a:pt x="629" y="0"/>
                    <a:pt x="445" y="66"/>
                    <a:pt x="325" y="188"/>
                  </a:cubicBezTo>
                  <a:cubicBezTo>
                    <a:pt x="206" y="310"/>
                    <a:pt x="141" y="499"/>
                    <a:pt x="141" y="687"/>
                  </a:cubicBezTo>
                  <a:lnTo>
                    <a:pt x="141" y="4500"/>
                  </a:lnTo>
                  <a:cubicBezTo>
                    <a:pt x="141" y="4688"/>
                    <a:pt x="206" y="4876"/>
                    <a:pt x="325" y="4998"/>
                  </a:cubicBezTo>
                  <a:cubicBezTo>
                    <a:pt x="445" y="5120"/>
                    <a:pt x="629" y="5187"/>
                    <a:pt x="814" y="5187"/>
                  </a:cubicBezTo>
                  <a:lnTo>
                    <a:pt x="16458" y="5187"/>
                  </a:lnTo>
                  <a:cubicBezTo>
                    <a:pt x="16642" y="5187"/>
                    <a:pt x="16827" y="5253"/>
                    <a:pt x="16946" y="5375"/>
                  </a:cubicBezTo>
                  <a:cubicBezTo>
                    <a:pt x="17065" y="5497"/>
                    <a:pt x="17130" y="5685"/>
                    <a:pt x="17130" y="5874"/>
                  </a:cubicBezTo>
                  <a:lnTo>
                    <a:pt x="17130" y="13432"/>
                  </a:lnTo>
                  <a:cubicBezTo>
                    <a:pt x="17130" y="14308"/>
                    <a:pt x="16881" y="15050"/>
                    <a:pt x="16393" y="15560"/>
                  </a:cubicBezTo>
                  <a:cubicBezTo>
                    <a:pt x="15904" y="16059"/>
                    <a:pt x="15297" y="16314"/>
                    <a:pt x="14559" y="16314"/>
                  </a:cubicBezTo>
                  <a:cubicBezTo>
                    <a:pt x="13821" y="16314"/>
                    <a:pt x="13214" y="16059"/>
                    <a:pt x="12726" y="15560"/>
                  </a:cubicBezTo>
                  <a:cubicBezTo>
                    <a:pt x="12237" y="15061"/>
                    <a:pt x="11988" y="14374"/>
                    <a:pt x="11988" y="13432"/>
                  </a:cubicBezTo>
                  <a:lnTo>
                    <a:pt x="11988" y="9875"/>
                  </a:lnTo>
                  <a:cubicBezTo>
                    <a:pt x="11988" y="9808"/>
                    <a:pt x="11923" y="9753"/>
                    <a:pt x="11869" y="9753"/>
                  </a:cubicBezTo>
                  <a:lnTo>
                    <a:pt x="7464" y="9753"/>
                  </a:lnTo>
                  <a:cubicBezTo>
                    <a:pt x="7345" y="9753"/>
                    <a:pt x="7214" y="9819"/>
                    <a:pt x="7095" y="9875"/>
                  </a:cubicBezTo>
                  <a:cubicBezTo>
                    <a:pt x="6976" y="9930"/>
                    <a:pt x="250" y="15804"/>
                    <a:pt x="250" y="15804"/>
                  </a:cubicBezTo>
                  <a:cubicBezTo>
                    <a:pt x="130" y="15926"/>
                    <a:pt x="0" y="16059"/>
                    <a:pt x="0" y="16236"/>
                  </a:cubicBezTo>
                  <a:lnTo>
                    <a:pt x="0" y="20292"/>
                  </a:lnTo>
                  <a:cubicBezTo>
                    <a:pt x="0" y="20603"/>
                    <a:pt x="65" y="20857"/>
                    <a:pt x="250" y="21046"/>
                  </a:cubicBezTo>
                  <a:cubicBezTo>
                    <a:pt x="434" y="21234"/>
                    <a:pt x="618" y="21301"/>
                    <a:pt x="857" y="21301"/>
                  </a:cubicBezTo>
                  <a:cubicBezTo>
                    <a:pt x="1096" y="21301"/>
                    <a:pt x="1345" y="21179"/>
                    <a:pt x="1530" y="21046"/>
                  </a:cubicBezTo>
                  <a:cubicBezTo>
                    <a:pt x="3244" y="19672"/>
                    <a:pt x="4947" y="18231"/>
                    <a:pt x="6791" y="16679"/>
                  </a:cubicBezTo>
                  <a:close/>
                </a:path>
              </a:pathLst>
            </a:custGeom>
            <a:solidFill>
              <a:srgbClr val="FFFFFF"/>
            </a:solidFill>
            <a:ln w="12700" cap="flat">
              <a:noFill/>
              <a:miter lim="400000"/>
            </a:ln>
            <a:effectLst/>
          </p:spPr>
          <p:txBody>
            <a:bodyPr wrap="square" lIns="45719" tIns="45719" rIns="45719" bIns="45719" numCol="1" anchor="ctr">
              <a:noAutofit/>
            </a:bodyPr>
            <a:lstStyle/>
            <a:p>
              <a:pPr>
                <a:defRPr>
                  <a:solidFill>
                    <a:srgbClr val="FFFFFF"/>
                  </a:solidFill>
                </a:defRPr>
              </a:pPr>
              <a:endParaRPr/>
            </a:p>
          </p:txBody>
        </p:sp>
        <p:sp>
          <p:nvSpPr>
            <p:cNvPr id="522" name="B"/>
            <p:cNvSpPr/>
            <p:nvPr/>
          </p:nvSpPr>
          <p:spPr>
            <a:xfrm>
              <a:off x="165343" y="2675572"/>
              <a:ext cx="125462" cy="126303"/>
            </a:xfrm>
            <a:custGeom>
              <a:avLst/>
              <a:gdLst/>
              <a:ahLst/>
              <a:cxnLst>
                <a:cxn ang="0">
                  <a:pos x="wd2" y="hd2"/>
                </a:cxn>
                <a:cxn ang="5400000">
                  <a:pos x="wd2" y="hd2"/>
                </a:cxn>
                <a:cxn ang="10800000">
                  <a:pos x="wd2" y="hd2"/>
                </a:cxn>
                <a:cxn ang="16200000">
                  <a:pos x="wd2" y="hd2"/>
                </a:cxn>
              </a:cxnLst>
              <a:rect l="0" t="0" r="r" b="b"/>
              <a:pathLst>
                <a:path w="21600" h="21600" extrusionOk="0">
                  <a:moveTo>
                    <a:pt x="20923" y="0"/>
                  </a:moveTo>
                  <a:cubicBezTo>
                    <a:pt x="21108" y="0"/>
                    <a:pt x="21294" y="65"/>
                    <a:pt x="21414" y="185"/>
                  </a:cubicBezTo>
                  <a:cubicBezTo>
                    <a:pt x="21534" y="304"/>
                    <a:pt x="21600" y="489"/>
                    <a:pt x="21600" y="673"/>
                  </a:cubicBezTo>
                  <a:lnTo>
                    <a:pt x="21600" y="13890"/>
                  </a:lnTo>
                  <a:cubicBezTo>
                    <a:pt x="21600" y="15725"/>
                    <a:pt x="20988" y="17310"/>
                    <a:pt x="19688" y="18603"/>
                  </a:cubicBezTo>
                  <a:cubicBezTo>
                    <a:pt x="18399" y="19949"/>
                    <a:pt x="16793" y="20557"/>
                    <a:pt x="15012" y="20557"/>
                  </a:cubicBezTo>
                  <a:cubicBezTo>
                    <a:pt x="14455" y="20557"/>
                    <a:pt x="13908" y="20492"/>
                    <a:pt x="13351" y="20308"/>
                  </a:cubicBezTo>
                  <a:cubicBezTo>
                    <a:pt x="12794" y="20123"/>
                    <a:pt x="12302" y="19938"/>
                    <a:pt x="11876" y="19634"/>
                  </a:cubicBezTo>
                  <a:cubicBezTo>
                    <a:pt x="11756" y="19569"/>
                    <a:pt x="11625" y="19515"/>
                    <a:pt x="11450" y="19515"/>
                  </a:cubicBezTo>
                  <a:cubicBezTo>
                    <a:pt x="11275" y="19515"/>
                    <a:pt x="11079" y="19580"/>
                    <a:pt x="10958" y="19765"/>
                  </a:cubicBezTo>
                  <a:cubicBezTo>
                    <a:pt x="10467" y="20319"/>
                    <a:pt x="9789" y="20807"/>
                    <a:pt x="8992" y="21111"/>
                  </a:cubicBezTo>
                  <a:cubicBezTo>
                    <a:pt x="8194" y="21415"/>
                    <a:pt x="7397" y="21600"/>
                    <a:pt x="6588" y="21600"/>
                  </a:cubicBezTo>
                  <a:cubicBezTo>
                    <a:pt x="4807" y="21600"/>
                    <a:pt x="3267" y="20927"/>
                    <a:pt x="1912" y="19645"/>
                  </a:cubicBezTo>
                  <a:cubicBezTo>
                    <a:pt x="623" y="18364"/>
                    <a:pt x="0" y="16767"/>
                    <a:pt x="0" y="14932"/>
                  </a:cubicBezTo>
                  <a:lnTo>
                    <a:pt x="0" y="673"/>
                  </a:lnTo>
                  <a:cubicBezTo>
                    <a:pt x="0" y="489"/>
                    <a:pt x="66" y="304"/>
                    <a:pt x="186" y="185"/>
                  </a:cubicBezTo>
                  <a:cubicBezTo>
                    <a:pt x="306" y="65"/>
                    <a:pt x="492" y="0"/>
                    <a:pt x="677" y="0"/>
                  </a:cubicBezTo>
                  <a:lnTo>
                    <a:pt x="20934" y="0"/>
                  </a:lnTo>
                  <a:close/>
                  <a:moveTo>
                    <a:pt x="12980" y="13640"/>
                  </a:moveTo>
                  <a:cubicBezTo>
                    <a:pt x="12980" y="14194"/>
                    <a:pt x="13165" y="14682"/>
                    <a:pt x="13592" y="15052"/>
                  </a:cubicBezTo>
                  <a:cubicBezTo>
                    <a:pt x="14018" y="15421"/>
                    <a:pt x="14520" y="15605"/>
                    <a:pt x="15066" y="15605"/>
                  </a:cubicBezTo>
                  <a:cubicBezTo>
                    <a:pt x="15613" y="15605"/>
                    <a:pt x="16115" y="15421"/>
                    <a:pt x="16487" y="15052"/>
                  </a:cubicBezTo>
                  <a:cubicBezTo>
                    <a:pt x="16913" y="14682"/>
                    <a:pt x="17099" y="14194"/>
                    <a:pt x="17099" y="13640"/>
                  </a:cubicBezTo>
                  <a:lnTo>
                    <a:pt x="17099" y="5810"/>
                  </a:lnTo>
                  <a:cubicBezTo>
                    <a:pt x="17099" y="5625"/>
                    <a:pt x="17033" y="5441"/>
                    <a:pt x="16913" y="5321"/>
                  </a:cubicBezTo>
                  <a:cubicBezTo>
                    <a:pt x="16793" y="5202"/>
                    <a:pt x="16607" y="5137"/>
                    <a:pt x="16421" y="5137"/>
                  </a:cubicBezTo>
                  <a:lnTo>
                    <a:pt x="13646" y="5137"/>
                  </a:lnTo>
                  <a:cubicBezTo>
                    <a:pt x="13460" y="5137"/>
                    <a:pt x="13275" y="5202"/>
                    <a:pt x="13154" y="5321"/>
                  </a:cubicBezTo>
                  <a:cubicBezTo>
                    <a:pt x="13034" y="5441"/>
                    <a:pt x="12969" y="5625"/>
                    <a:pt x="12969" y="5810"/>
                  </a:cubicBezTo>
                  <a:cubicBezTo>
                    <a:pt x="12969" y="5810"/>
                    <a:pt x="12969" y="13640"/>
                    <a:pt x="12969" y="13640"/>
                  </a:cubicBezTo>
                  <a:close/>
                  <a:moveTo>
                    <a:pt x="4545" y="14498"/>
                  </a:moveTo>
                  <a:cubicBezTo>
                    <a:pt x="4545" y="15052"/>
                    <a:pt x="4731" y="15540"/>
                    <a:pt x="5157" y="15964"/>
                  </a:cubicBezTo>
                  <a:cubicBezTo>
                    <a:pt x="5583" y="16387"/>
                    <a:pt x="6086" y="16572"/>
                    <a:pt x="6577" y="16572"/>
                  </a:cubicBezTo>
                  <a:cubicBezTo>
                    <a:pt x="7134" y="16572"/>
                    <a:pt x="7681" y="16387"/>
                    <a:pt x="8052" y="15964"/>
                  </a:cubicBezTo>
                  <a:cubicBezTo>
                    <a:pt x="8424" y="15540"/>
                    <a:pt x="8664" y="15106"/>
                    <a:pt x="8664" y="14498"/>
                  </a:cubicBezTo>
                  <a:lnTo>
                    <a:pt x="8664" y="5810"/>
                  </a:lnTo>
                  <a:cubicBezTo>
                    <a:pt x="8664" y="5625"/>
                    <a:pt x="8598" y="5441"/>
                    <a:pt x="8478" y="5321"/>
                  </a:cubicBezTo>
                  <a:cubicBezTo>
                    <a:pt x="8358" y="5202"/>
                    <a:pt x="8172" y="5137"/>
                    <a:pt x="7987" y="5137"/>
                  </a:cubicBezTo>
                  <a:lnTo>
                    <a:pt x="5212" y="5137"/>
                  </a:lnTo>
                  <a:cubicBezTo>
                    <a:pt x="5026" y="5137"/>
                    <a:pt x="4840" y="5202"/>
                    <a:pt x="4720" y="5321"/>
                  </a:cubicBezTo>
                  <a:cubicBezTo>
                    <a:pt x="4600" y="5441"/>
                    <a:pt x="4534" y="5625"/>
                    <a:pt x="4534" y="5810"/>
                  </a:cubicBezTo>
                  <a:cubicBezTo>
                    <a:pt x="4534" y="5810"/>
                    <a:pt x="4534" y="14498"/>
                    <a:pt x="4534" y="14498"/>
                  </a:cubicBezTo>
                  <a:close/>
                </a:path>
              </a:pathLst>
            </a:custGeom>
            <a:solidFill>
              <a:srgbClr val="FFFFFF"/>
            </a:solidFill>
            <a:ln w="12700" cap="flat">
              <a:noFill/>
              <a:miter lim="400000"/>
            </a:ln>
            <a:effectLst/>
          </p:spPr>
          <p:txBody>
            <a:bodyPr wrap="square" lIns="45719" tIns="45719" rIns="45719" bIns="45719" numCol="1" anchor="ctr">
              <a:noAutofit/>
            </a:bodyPr>
            <a:lstStyle/>
            <a:p>
              <a:pPr>
                <a:defRPr>
                  <a:solidFill>
                    <a:srgbClr val="FFFFFF"/>
                  </a:solidFill>
                </a:defRPr>
              </a:pPr>
              <a:endParaRPr/>
            </a:p>
          </p:txBody>
        </p:sp>
        <p:sp>
          <p:nvSpPr>
            <p:cNvPr id="523" name="E"/>
            <p:cNvSpPr/>
            <p:nvPr/>
          </p:nvSpPr>
          <p:spPr>
            <a:xfrm>
              <a:off x="257551" y="2586482"/>
              <a:ext cx="34333" cy="45784"/>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lnTo>
                    <a:pt x="21600" y="0"/>
                  </a:lnTo>
                  <a:lnTo>
                    <a:pt x="21600" y="3895"/>
                  </a:lnTo>
                  <a:lnTo>
                    <a:pt x="5390" y="3895"/>
                  </a:lnTo>
                  <a:lnTo>
                    <a:pt x="5390" y="8778"/>
                  </a:lnTo>
                  <a:lnTo>
                    <a:pt x="20921" y="8778"/>
                  </a:lnTo>
                  <a:lnTo>
                    <a:pt x="20921" y="12493"/>
                  </a:lnTo>
                  <a:lnTo>
                    <a:pt x="5390" y="12493"/>
                  </a:lnTo>
                  <a:lnTo>
                    <a:pt x="5390" y="17376"/>
                  </a:lnTo>
                  <a:lnTo>
                    <a:pt x="21600" y="17376"/>
                  </a:lnTo>
                  <a:lnTo>
                    <a:pt x="21600" y="21600"/>
                  </a:lnTo>
                  <a:close/>
                </a:path>
              </a:pathLst>
            </a:custGeom>
            <a:solidFill>
              <a:srgbClr val="FFFFFF"/>
            </a:solidFill>
            <a:ln w="12700" cap="flat">
              <a:noFill/>
              <a:miter lim="400000"/>
            </a:ln>
            <a:effectLst/>
          </p:spPr>
          <p:txBody>
            <a:bodyPr wrap="square" lIns="45719" tIns="45719" rIns="45719" bIns="45719" numCol="1" anchor="ctr">
              <a:noAutofit/>
            </a:bodyPr>
            <a:lstStyle/>
            <a:p>
              <a:pPr>
                <a:defRPr>
                  <a:solidFill>
                    <a:srgbClr val="FFFFFF"/>
                  </a:solidFill>
                </a:defRPr>
              </a:pPr>
              <a:endParaRPr/>
            </a:p>
          </p:txBody>
        </p:sp>
        <p:sp>
          <p:nvSpPr>
            <p:cNvPr id="524" name="H"/>
            <p:cNvSpPr/>
            <p:nvPr/>
          </p:nvSpPr>
          <p:spPr>
            <a:xfrm>
              <a:off x="210019" y="2586482"/>
              <a:ext cx="39664" cy="45784"/>
            </a:xfrm>
            <a:custGeom>
              <a:avLst/>
              <a:gdLst/>
              <a:ahLst/>
              <a:cxnLst>
                <a:cxn ang="0">
                  <a:pos x="wd2" y="hd2"/>
                </a:cxn>
                <a:cxn ang="5400000">
                  <a:pos x="wd2" y="hd2"/>
                </a:cxn>
                <a:cxn ang="10800000">
                  <a:pos x="wd2" y="hd2"/>
                </a:cxn>
                <a:cxn ang="16200000">
                  <a:pos x="wd2" y="hd2"/>
                </a:cxn>
              </a:cxnLst>
              <a:rect l="0" t="0" r="r" b="b"/>
              <a:pathLst>
                <a:path w="21600" h="21600" extrusionOk="0">
                  <a:moveTo>
                    <a:pt x="16934" y="21600"/>
                  </a:moveTo>
                  <a:lnTo>
                    <a:pt x="16934" y="12822"/>
                  </a:lnTo>
                  <a:lnTo>
                    <a:pt x="4666" y="12822"/>
                  </a:lnTo>
                  <a:lnTo>
                    <a:pt x="4666" y="21600"/>
                  </a:lnTo>
                  <a:lnTo>
                    <a:pt x="0" y="21600"/>
                  </a:lnTo>
                  <a:lnTo>
                    <a:pt x="0" y="0"/>
                  </a:lnTo>
                  <a:lnTo>
                    <a:pt x="4666" y="0"/>
                  </a:lnTo>
                  <a:lnTo>
                    <a:pt x="4666" y="9107"/>
                  </a:lnTo>
                  <a:lnTo>
                    <a:pt x="16934" y="9107"/>
                  </a:lnTo>
                  <a:lnTo>
                    <a:pt x="16934" y="0"/>
                  </a:lnTo>
                  <a:lnTo>
                    <a:pt x="21600" y="0"/>
                  </a:lnTo>
                  <a:lnTo>
                    <a:pt x="21600" y="21600"/>
                  </a:lnTo>
                  <a:lnTo>
                    <a:pt x="16934" y="21600"/>
                  </a:lnTo>
                  <a:close/>
                </a:path>
              </a:pathLst>
            </a:custGeom>
            <a:solidFill>
              <a:srgbClr val="FFFFFF"/>
            </a:solidFill>
            <a:ln w="12700" cap="flat">
              <a:noFill/>
              <a:miter lim="400000"/>
            </a:ln>
            <a:effectLst/>
          </p:spPr>
          <p:txBody>
            <a:bodyPr wrap="square" lIns="45719" tIns="45719" rIns="45719" bIns="45719" numCol="1" anchor="ctr">
              <a:noAutofit/>
            </a:bodyPr>
            <a:lstStyle/>
            <a:p>
              <a:pPr>
                <a:defRPr>
                  <a:solidFill>
                    <a:srgbClr val="FFFFFF"/>
                  </a:solidFill>
                </a:defRPr>
              </a:pPr>
              <a:endParaRPr/>
            </a:p>
          </p:txBody>
        </p:sp>
        <p:sp>
          <p:nvSpPr>
            <p:cNvPr id="525" name="T"/>
            <p:cNvSpPr/>
            <p:nvPr/>
          </p:nvSpPr>
          <p:spPr>
            <a:xfrm>
              <a:off x="167119" y="2586482"/>
              <a:ext cx="37570" cy="45784"/>
            </a:xfrm>
            <a:custGeom>
              <a:avLst/>
              <a:gdLst/>
              <a:ahLst/>
              <a:cxnLst>
                <a:cxn ang="0">
                  <a:pos x="wd2" y="hd2"/>
                </a:cxn>
                <a:cxn ang="5400000">
                  <a:pos x="wd2" y="hd2"/>
                </a:cxn>
                <a:cxn ang="10800000">
                  <a:pos x="wd2" y="hd2"/>
                </a:cxn>
                <a:cxn ang="16200000">
                  <a:pos x="wd2" y="hd2"/>
                </a:cxn>
              </a:cxnLst>
              <a:rect l="0" t="0" r="r" b="b"/>
              <a:pathLst>
                <a:path w="21600" h="21600" extrusionOk="0">
                  <a:moveTo>
                    <a:pt x="8428" y="3715"/>
                  </a:moveTo>
                  <a:lnTo>
                    <a:pt x="0" y="3715"/>
                  </a:lnTo>
                  <a:lnTo>
                    <a:pt x="0" y="0"/>
                  </a:lnTo>
                  <a:lnTo>
                    <a:pt x="21600" y="0"/>
                  </a:lnTo>
                  <a:lnTo>
                    <a:pt x="21600" y="3715"/>
                  </a:lnTo>
                  <a:lnTo>
                    <a:pt x="13172" y="3715"/>
                  </a:lnTo>
                  <a:lnTo>
                    <a:pt x="13172" y="21600"/>
                  </a:lnTo>
                  <a:lnTo>
                    <a:pt x="8246" y="21600"/>
                  </a:lnTo>
                  <a:lnTo>
                    <a:pt x="8246" y="3715"/>
                  </a:lnTo>
                  <a:lnTo>
                    <a:pt x="8465" y="3715"/>
                  </a:lnTo>
                  <a:close/>
                </a:path>
              </a:pathLst>
            </a:custGeom>
            <a:solidFill>
              <a:srgbClr val="FFFFFF"/>
            </a:solidFill>
            <a:ln w="12700" cap="flat">
              <a:noFill/>
              <a:miter lim="400000"/>
            </a:ln>
            <a:effectLst/>
          </p:spPr>
          <p:txBody>
            <a:bodyPr wrap="square" lIns="45719" tIns="45719" rIns="45719" bIns="45719" numCol="1" anchor="ctr">
              <a:noAutofit/>
            </a:bodyPr>
            <a:lstStyle/>
            <a:p>
              <a:pPr>
                <a:defRPr>
                  <a:solidFill>
                    <a:srgbClr val="FFFFFF"/>
                  </a:solidFill>
                </a:defRPr>
              </a:pPr>
              <a:endParaRPr/>
            </a:p>
          </p:txBody>
        </p:sp>
        <p:sp>
          <p:nvSpPr>
            <p:cNvPr id="526" name="Bridge Graphic"/>
            <p:cNvSpPr/>
            <p:nvPr/>
          </p:nvSpPr>
          <p:spPr>
            <a:xfrm>
              <a:off x="-1" y="0"/>
              <a:ext cx="457032" cy="153459"/>
            </a:xfrm>
            <a:custGeom>
              <a:avLst/>
              <a:gdLst/>
              <a:ahLst/>
              <a:cxnLst>
                <a:cxn ang="0">
                  <a:pos x="wd2" y="hd2"/>
                </a:cxn>
                <a:cxn ang="5400000">
                  <a:pos x="wd2" y="hd2"/>
                </a:cxn>
                <a:cxn ang="10800000">
                  <a:pos x="wd2" y="hd2"/>
                </a:cxn>
                <a:cxn ang="16200000">
                  <a:pos x="wd2" y="hd2"/>
                </a:cxn>
              </a:cxnLst>
              <a:rect l="0" t="0" r="r" b="b"/>
              <a:pathLst>
                <a:path w="21570" h="21535" extrusionOk="0">
                  <a:moveTo>
                    <a:pt x="21469" y="19649"/>
                  </a:moveTo>
                  <a:cubicBezTo>
                    <a:pt x="16033" y="15478"/>
                    <a:pt x="13808" y="5293"/>
                    <a:pt x="13161" y="2139"/>
                  </a:cubicBezTo>
                  <a:lnTo>
                    <a:pt x="13161" y="294"/>
                  </a:lnTo>
                  <a:cubicBezTo>
                    <a:pt x="13161" y="214"/>
                    <a:pt x="13152" y="134"/>
                    <a:pt x="13134" y="80"/>
                  </a:cubicBezTo>
                  <a:cubicBezTo>
                    <a:pt x="13116" y="27"/>
                    <a:pt x="13089" y="0"/>
                    <a:pt x="13062" y="0"/>
                  </a:cubicBezTo>
                  <a:lnTo>
                    <a:pt x="12514" y="0"/>
                  </a:lnTo>
                  <a:cubicBezTo>
                    <a:pt x="12487" y="0"/>
                    <a:pt x="12460" y="27"/>
                    <a:pt x="12442" y="80"/>
                  </a:cubicBezTo>
                  <a:cubicBezTo>
                    <a:pt x="12424" y="134"/>
                    <a:pt x="12415" y="214"/>
                    <a:pt x="12415" y="294"/>
                  </a:cubicBezTo>
                  <a:lnTo>
                    <a:pt x="12415" y="17510"/>
                  </a:lnTo>
                  <a:cubicBezTo>
                    <a:pt x="12110" y="17510"/>
                    <a:pt x="11112" y="17483"/>
                    <a:pt x="10798" y="17483"/>
                  </a:cubicBezTo>
                  <a:lnTo>
                    <a:pt x="10771" y="17483"/>
                  </a:lnTo>
                  <a:cubicBezTo>
                    <a:pt x="10457" y="17483"/>
                    <a:pt x="9459" y="17483"/>
                    <a:pt x="9154" y="17510"/>
                  </a:cubicBezTo>
                  <a:lnTo>
                    <a:pt x="9154" y="294"/>
                  </a:lnTo>
                  <a:cubicBezTo>
                    <a:pt x="9154" y="214"/>
                    <a:pt x="9145" y="134"/>
                    <a:pt x="9127" y="80"/>
                  </a:cubicBezTo>
                  <a:cubicBezTo>
                    <a:pt x="9109" y="27"/>
                    <a:pt x="9082" y="0"/>
                    <a:pt x="9055" y="0"/>
                  </a:cubicBezTo>
                  <a:lnTo>
                    <a:pt x="8507" y="0"/>
                  </a:lnTo>
                  <a:cubicBezTo>
                    <a:pt x="8480" y="0"/>
                    <a:pt x="8453" y="27"/>
                    <a:pt x="8435" y="80"/>
                  </a:cubicBezTo>
                  <a:cubicBezTo>
                    <a:pt x="8417" y="134"/>
                    <a:pt x="8408" y="214"/>
                    <a:pt x="8408" y="294"/>
                  </a:cubicBezTo>
                  <a:lnTo>
                    <a:pt x="8408" y="2139"/>
                  </a:lnTo>
                  <a:cubicBezTo>
                    <a:pt x="7761" y="5293"/>
                    <a:pt x="5533" y="15478"/>
                    <a:pt x="91" y="19649"/>
                  </a:cubicBezTo>
                  <a:cubicBezTo>
                    <a:pt x="-8" y="19729"/>
                    <a:pt x="-17" y="20130"/>
                    <a:pt x="19" y="20718"/>
                  </a:cubicBezTo>
                  <a:cubicBezTo>
                    <a:pt x="55" y="21359"/>
                    <a:pt x="118" y="21600"/>
                    <a:pt x="280" y="21520"/>
                  </a:cubicBezTo>
                  <a:cubicBezTo>
                    <a:pt x="1996" y="20798"/>
                    <a:pt x="3523" y="20237"/>
                    <a:pt x="5239" y="19862"/>
                  </a:cubicBezTo>
                  <a:cubicBezTo>
                    <a:pt x="5239" y="19862"/>
                    <a:pt x="5239" y="19889"/>
                    <a:pt x="5248" y="19889"/>
                  </a:cubicBezTo>
                  <a:cubicBezTo>
                    <a:pt x="5257" y="19889"/>
                    <a:pt x="5266" y="19862"/>
                    <a:pt x="5275" y="19862"/>
                  </a:cubicBezTo>
                  <a:cubicBezTo>
                    <a:pt x="6174" y="19675"/>
                    <a:pt x="7306" y="19542"/>
                    <a:pt x="8411" y="19461"/>
                  </a:cubicBezTo>
                  <a:lnTo>
                    <a:pt x="8411" y="21226"/>
                  </a:lnTo>
                  <a:cubicBezTo>
                    <a:pt x="8411" y="21306"/>
                    <a:pt x="8420" y="21386"/>
                    <a:pt x="8438" y="21440"/>
                  </a:cubicBezTo>
                  <a:cubicBezTo>
                    <a:pt x="8456" y="21493"/>
                    <a:pt x="8483" y="21520"/>
                    <a:pt x="8510" y="21520"/>
                  </a:cubicBezTo>
                  <a:lnTo>
                    <a:pt x="9058" y="21520"/>
                  </a:lnTo>
                  <a:cubicBezTo>
                    <a:pt x="9085" y="21520"/>
                    <a:pt x="9112" y="21493"/>
                    <a:pt x="9130" y="21440"/>
                  </a:cubicBezTo>
                  <a:cubicBezTo>
                    <a:pt x="9148" y="21386"/>
                    <a:pt x="9157" y="21306"/>
                    <a:pt x="9157" y="21226"/>
                  </a:cubicBezTo>
                  <a:lnTo>
                    <a:pt x="9157" y="19408"/>
                  </a:lnTo>
                  <a:cubicBezTo>
                    <a:pt x="9741" y="19381"/>
                    <a:pt x="10298" y="19354"/>
                    <a:pt x="10783" y="19354"/>
                  </a:cubicBezTo>
                  <a:cubicBezTo>
                    <a:pt x="11268" y="19354"/>
                    <a:pt x="11825" y="19381"/>
                    <a:pt x="12409" y="19408"/>
                  </a:cubicBezTo>
                  <a:lnTo>
                    <a:pt x="12409" y="21226"/>
                  </a:lnTo>
                  <a:cubicBezTo>
                    <a:pt x="12409" y="21306"/>
                    <a:pt x="12418" y="21386"/>
                    <a:pt x="12436" y="21440"/>
                  </a:cubicBezTo>
                  <a:cubicBezTo>
                    <a:pt x="12454" y="21493"/>
                    <a:pt x="12481" y="21520"/>
                    <a:pt x="12508" y="21520"/>
                  </a:cubicBezTo>
                  <a:lnTo>
                    <a:pt x="13056" y="21520"/>
                  </a:lnTo>
                  <a:cubicBezTo>
                    <a:pt x="13083" y="21520"/>
                    <a:pt x="13110" y="21493"/>
                    <a:pt x="13128" y="21440"/>
                  </a:cubicBezTo>
                  <a:cubicBezTo>
                    <a:pt x="13146" y="21386"/>
                    <a:pt x="13155" y="21306"/>
                    <a:pt x="13155" y="21226"/>
                  </a:cubicBezTo>
                  <a:lnTo>
                    <a:pt x="13155" y="19461"/>
                  </a:lnTo>
                  <a:cubicBezTo>
                    <a:pt x="14260" y="19542"/>
                    <a:pt x="15392" y="19675"/>
                    <a:pt x="16291" y="19862"/>
                  </a:cubicBezTo>
                  <a:cubicBezTo>
                    <a:pt x="16300" y="19862"/>
                    <a:pt x="16309" y="19889"/>
                    <a:pt x="16318" y="19889"/>
                  </a:cubicBezTo>
                  <a:cubicBezTo>
                    <a:pt x="16318" y="19889"/>
                    <a:pt x="16318" y="19862"/>
                    <a:pt x="16327" y="19862"/>
                  </a:cubicBezTo>
                  <a:cubicBezTo>
                    <a:pt x="18052" y="20210"/>
                    <a:pt x="19579" y="20771"/>
                    <a:pt x="21295" y="21520"/>
                  </a:cubicBezTo>
                  <a:cubicBezTo>
                    <a:pt x="21448" y="21573"/>
                    <a:pt x="21520" y="21359"/>
                    <a:pt x="21556" y="20718"/>
                  </a:cubicBezTo>
                  <a:cubicBezTo>
                    <a:pt x="21583" y="20156"/>
                    <a:pt x="21574" y="19729"/>
                    <a:pt x="21475" y="19649"/>
                  </a:cubicBezTo>
                  <a:close/>
                  <a:moveTo>
                    <a:pt x="8408" y="17563"/>
                  </a:moveTo>
                  <a:cubicBezTo>
                    <a:pt x="7833" y="17617"/>
                    <a:pt x="7258" y="17670"/>
                    <a:pt x="6683" y="17750"/>
                  </a:cubicBezTo>
                  <a:cubicBezTo>
                    <a:pt x="7303" y="16628"/>
                    <a:pt x="7860" y="15318"/>
                    <a:pt x="8408" y="13553"/>
                  </a:cubicBezTo>
                  <a:lnTo>
                    <a:pt x="8408" y="17563"/>
                  </a:lnTo>
                  <a:close/>
                  <a:moveTo>
                    <a:pt x="8408" y="10533"/>
                  </a:moveTo>
                  <a:cubicBezTo>
                    <a:pt x="7402" y="14329"/>
                    <a:pt x="6440" y="16200"/>
                    <a:pt x="5075" y="18018"/>
                  </a:cubicBezTo>
                  <a:cubicBezTo>
                    <a:pt x="4347" y="18178"/>
                    <a:pt x="3610" y="18365"/>
                    <a:pt x="2873" y="18606"/>
                  </a:cubicBezTo>
                  <a:cubicBezTo>
                    <a:pt x="5847" y="14596"/>
                    <a:pt x="7545" y="9116"/>
                    <a:pt x="8408" y="5614"/>
                  </a:cubicBezTo>
                  <a:lnTo>
                    <a:pt x="8408" y="10533"/>
                  </a:lnTo>
                  <a:close/>
                  <a:moveTo>
                    <a:pt x="13161" y="17563"/>
                  </a:moveTo>
                  <a:lnTo>
                    <a:pt x="13161" y="13553"/>
                  </a:lnTo>
                  <a:cubicBezTo>
                    <a:pt x="13709" y="15318"/>
                    <a:pt x="14257" y="16628"/>
                    <a:pt x="14886" y="17750"/>
                  </a:cubicBezTo>
                  <a:cubicBezTo>
                    <a:pt x="14311" y="17670"/>
                    <a:pt x="13736" y="17617"/>
                    <a:pt x="13161" y="17563"/>
                  </a:cubicBezTo>
                  <a:close/>
                  <a:moveTo>
                    <a:pt x="16494" y="18045"/>
                  </a:moveTo>
                  <a:cubicBezTo>
                    <a:pt x="15138" y="16227"/>
                    <a:pt x="14167" y="14355"/>
                    <a:pt x="13161" y="10559"/>
                  </a:cubicBezTo>
                  <a:lnTo>
                    <a:pt x="13161" y="5614"/>
                  </a:lnTo>
                  <a:cubicBezTo>
                    <a:pt x="14033" y="9116"/>
                    <a:pt x="15722" y="14596"/>
                    <a:pt x="18696" y="18606"/>
                  </a:cubicBezTo>
                  <a:cubicBezTo>
                    <a:pt x="17959" y="18392"/>
                    <a:pt x="17222" y="18178"/>
                    <a:pt x="16494" y="18045"/>
                  </a:cubicBezTo>
                  <a:close/>
                </a:path>
              </a:pathLst>
            </a:custGeom>
            <a:solidFill>
              <a:srgbClr val="FFFFFF"/>
            </a:solidFill>
            <a:ln w="12700" cap="flat">
              <a:noFill/>
              <a:miter lim="400000"/>
            </a:ln>
            <a:effectLst/>
          </p:spPr>
          <p:txBody>
            <a:bodyPr wrap="square" lIns="45719" tIns="45719" rIns="45719" bIns="45719" numCol="1" anchor="ctr">
              <a:noAutofit/>
            </a:bodyPr>
            <a:lstStyle/>
            <a:p>
              <a:pPr>
                <a:defRPr>
                  <a:solidFill>
                    <a:srgbClr val="FFFFFF"/>
                  </a:solidFill>
                </a:defRPr>
              </a:pPr>
              <a:endParaRPr/>
            </a:p>
          </p:txBody>
        </p:sp>
      </p:grpSp>
      <p:sp>
        <p:nvSpPr>
          <p:cNvPr id="528" name="TextBox 21"/>
          <p:cNvSpPr txBox="1"/>
          <p:nvPr/>
        </p:nvSpPr>
        <p:spPr>
          <a:xfrm>
            <a:off x="1099482" y="1507866"/>
            <a:ext cx="1123440" cy="9169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5400">
                <a:solidFill>
                  <a:srgbClr val="FFFFFF"/>
                </a:solidFill>
                <a:latin typeface="MercuryDisplay-Regular"/>
                <a:ea typeface="MercuryDisplay-Regular"/>
                <a:cs typeface="MercuryDisplay-Regular"/>
                <a:sym typeface="MercuryDisplay-Regular"/>
              </a:defRPr>
            </a:lvl1pPr>
          </a:lstStyle>
          <a:p>
            <a:r>
              <a:t>“</a:t>
            </a: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Half Page Picture - The Bridge (Red)">
    <p:spTree>
      <p:nvGrpSpPr>
        <p:cNvPr id="1" name=""/>
        <p:cNvGrpSpPr/>
        <p:nvPr/>
      </p:nvGrpSpPr>
      <p:grpSpPr>
        <a:xfrm>
          <a:off x="0" y="0"/>
          <a:ext cx="0" cy="0"/>
          <a:chOff x="0" y="0"/>
          <a:chExt cx="0" cy="0"/>
        </a:xfrm>
      </p:grpSpPr>
      <p:sp>
        <p:nvSpPr>
          <p:cNvPr id="45" name="Rectangle 8"/>
          <p:cNvSpPr/>
          <p:nvPr/>
        </p:nvSpPr>
        <p:spPr>
          <a:xfrm>
            <a:off x="6483082" y="446"/>
            <a:ext cx="5708918" cy="6857109"/>
          </a:xfrm>
          <a:prstGeom prst="rect">
            <a:avLst/>
          </a:prstGeom>
          <a:solidFill>
            <a:srgbClr val="F2F2F2">
              <a:alpha val="60000"/>
            </a:srgbClr>
          </a:solidFill>
          <a:ln w="12700">
            <a:miter lim="400000"/>
          </a:ln>
        </p:spPr>
        <p:txBody>
          <a:bodyPr lIns="45719" rIns="45719" anchor="ctr"/>
          <a:lstStyle/>
          <a:p>
            <a:pPr algn="ctr">
              <a:defRPr sz="400">
                <a:solidFill>
                  <a:srgbClr val="FFFFFF"/>
                </a:solidFill>
              </a:defRPr>
            </a:pPr>
            <a:endParaRPr/>
          </a:p>
        </p:txBody>
      </p:sp>
      <p:sp>
        <p:nvSpPr>
          <p:cNvPr id="46" name="Picture Placeholder 2"/>
          <p:cNvSpPr>
            <a:spLocks noGrp="1"/>
          </p:cNvSpPr>
          <p:nvPr>
            <p:ph type="pic" idx="21"/>
          </p:nvPr>
        </p:nvSpPr>
        <p:spPr>
          <a:xfrm>
            <a:off x="6488112" y="0"/>
            <a:ext cx="5703888" cy="6858000"/>
          </a:xfrm>
          <a:prstGeom prst="rect">
            <a:avLst/>
          </a:prstGeom>
        </p:spPr>
        <p:txBody>
          <a:bodyPr lIns="91439" rIns="91439">
            <a:noAutofit/>
          </a:bodyPr>
          <a:lstStyle/>
          <a:p>
            <a:endParaRPr/>
          </a:p>
        </p:txBody>
      </p:sp>
      <p:sp>
        <p:nvSpPr>
          <p:cNvPr id="4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48" name="Rectangle 1"/>
          <p:cNvSpPr/>
          <p:nvPr/>
        </p:nvSpPr>
        <p:spPr>
          <a:xfrm>
            <a:off x="6483082" y="446"/>
            <a:ext cx="5708918" cy="6857109"/>
          </a:xfrm>
          <a:prstGeom prst="rect">
            <a:avLst/>
          </a:prstGeom>
          <a:solidFill>
            <a:srgbClr val="F2F2F2">
              <a:alpha val="60000"/>
            </a:srgbClr>
          </a:solidFill>
          <a:ln w="12700">
            <a:miter lim="400000"/>
          </a:ln>
        </p:spPr>
        <p:txBody>
          <a:bodyPr lIns="45719" rIns="45719" anchor="ctr"/>
          <a:lstStyle/>
          <a:p>
            <a:pPr algn="ctr">
              <a:defRPr sz="400">
                <a:solidFill>
                  <a:srgbClr val="FFFFFF"/>
                </a:solidFill>
              </a:defRPr>
            </a:pPr>
            <a:endParaRPr/>
          </a:p>
        </p:txBody>
      </p:sp>
      <p:sp>
        <p:nvSpPr>
          <p:cNvPr id="49" name="Header here"/>
          <p:cNvSpPr txBox="1">
            <a:spLocks noGrp="1"/>
          </p:cNvSpPr>
          <p:nvPr>
            <p:ph type="title" hasCustomPrompt="1"/>
          </p:nvPr>
        </p:nvSpPr>
        <p:spPr>
          <a:xfrm>
            <a:off x="1097854" y="874700"/>
            <a:ext cx="4201529" cy="1454728"/>
          </a:xfrm>
          <a:prstGeom prst="rect">
            <a:avLst/>
          </a:prstGeom>
        </p:spPr>
        <p:txBody>
          <a:bodyPr anchor="b"/>
          <a:lstStyle>
            <a:lvl1pPr>
              <a:spcBef>
                <a:spcPts val="1000"/>
              </a:spcBef>
            </a:lvl1pPr>
          </a:lstStyle>
          <a:p>
            <a:r>
              <a:t>Header here</a:t>
            </a:r>
          </a:p>
        </p:txBody>
      </p:sp>
      <p:sp>
        <p:nvSpPr>
          <p:cNvPr id="50" name="Body Level One…"/>
          <p:cNvSpPr txBox="1">
            <a:spLocks noGrp="1"/>
          </p:cNvSpPr>
          <p:nvPr>
            <p:ph type="body" sz="quarter" idx="1" hasCustomPrompt="1"/>
          </p:nvPr>
        </p:nvSpPr>
        <p:spPr>
          <a:xfrm>
            <a:off x="1097854" y="2628071"/>
            <a:ext cx="4201529" cy="3221040"/>
          </a:xfrm>
          <a:prstGeom prst="rect">
            <a:avLst/>
          </a:prstGeom>
        </p:spPr>
        <p:txBody>
          <a:bodyPr/>
          <a:lstStyle>
            <a:lvl1pPr>
              <a:lnSpc>
                <a:spcPct val="100000"/>
              </a:lnSpc>
            </a:lvl1pPr>
            <a:lvl2pPr marL="0" indent="457200">
              <a:lnSpc>
                <a:spcPct val="100000"/>
              </a:lnSpc>
              <a:buSzTx/>
              <a:buNone/>
            </a:lvl2pPr>
            <a:lvl3pPr marL="0" indent="914400">
              <a:lnSpc>
                <a:spcPct val="100000"/>
              </a:lnSpc>
              <a:buSzTx/>
              <a:buNone/>
            </a:lvl3pPr>
            <a:lvl4pPr marL="0" indent="1371600">
              <a:lnSpc>
                <a:spcPct val="100000"/>
              </a:lnSpc>
              <a:buSzTx/>
              <a:buNone/>
            </a:lvl4pPr>
            <a:lvl5pPr marL="0" indent="1828800">
              <a:lnSpc>
                <a:spcPct val="100000"/>
              </a:lnSpc>
              <a:buSzTx/>
              <a:buNone/>
            </a:lvl5pPr>
          </a:lstStyle>
          <a:p>
            <a:r>
              <a:t>Content here</a:t>
            </a:r>
          </a:p>
          <a:p>
            <a:pPr lvl="1"/>
            <a:endParaRPr/>
          </a:p>
          <a:p>
            <a:pPr lvl="2"/>
            <a:endParaRPr/>
          </a:p>
          <a:p>
            <a:pPr lvl="3"/>
            <a:endParaRPr/>
          </a:p>
          <a:p>
            <a:pPr lvl="4"/>
            <a:endParaRPr/>
          </a:p>
        </p:txBody>
      </p:sp>
    </p:spTree>
  </p:cSld>
  <p:clrMapOvr>
    <a:masterClrMapping/>
  </p:clrMapOvr>
  <p:transition spd="med"/>
</p:sldLayout>
</file>

<file path=ppt/slideLayouts/slideLayout30.xml><?xml version="1.0" encoding="utf-8"?>
<p:sldLayout xmlns:a="http://schemas.openxmlformats.org/drawingml/2006/main" xmlns:r="http://schemas.openxmlformats.org/officeDocument/2006/relationships" xmlns:p="http://schemas.openxmlformats.org/presentationml/2006/main" type="tx">
  <p:cSld name="Quote with Photo">
    <p:bg>
      <p:bgPr>
        <a:solidFill>
          <a:srgbClr val="242834"/>
        </a:solidFill>
        <a:effectLst/>
      </p:bgPr>
    </p:bg>
    <p:spTree>
      <p:nvGrpSpPr>
        <p:cNvPr id="1" name=""/>
        <p:cNvGrpSpPr/>
        <p:nvPr/>
      </p:nvGrpSpPr>
      <p:grpSpPr>
        <a:xfrm>
          <a:off x="0" y="0"/>
          <a:ext cx="0" cy="0"/>
          <a:chOff x="0" y="0"/>
          <a:chExt cx="0" cy="0"/>
        </a:xfrm>
      </p:grpSpPr>
      <p:sp>
        <p:nvSpPr>
          <p:cNvPr id="535" name="Slide Number"/>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t>‹#›</a:t>
            </a:fld>
            <a:endParaRPr/>
          </a:p>
        </p:txBody>
      </p:sp>
      <p:sp>
        <p:nvSpPr>
          <p:cNvPr id="536" name="Quote from internal partner or stakeholder goes here."/>
          <p:cNvSpPr txBox="1">
            <a:spLocks noGrp="1"/>
          </p:cNvSpPr>
          <p:nvPr>
            <p:ph type="title" hasCustomPrompt="1"/>
          </p:nvPr>
        </p:nvSpPr>
        <p:spPr>
          <a:xfrm>
            <a:off x="1121988" y="2093144"/>
            <a:ext cx="10155613" cy="2257064"/>
          </a:xfrm>
          <a:prstGeom prst="rect">
            <a:avLst/>
          </a:prstGeom>
        </p:spPr>
        <p:txBody>
          <a:bodyPr anchor="ctr"/>
          <a:lstStyle>
            <a:lvl1pPr>
              <a:defRPr sz="5400">
                <a:solidFill>
                  <a:srgbClr val="FFFFFF"/>
                </a:solidFill>
                <a:latin typeface="MercuryDisplay-Regular"/>
                <a:ea typeface="MercuryDisplay-Regular"/>
                <a:cs typeface="MercuryDisplay-Regular"/>
                <a:sym typeface="MercuryDisplay-Regular"/>
              </a:defRPr>
            </a:lvl1pPr>
          </a:lstStyle>
          <a:p>
            <a:r>
              <a:t>Quote from internal partner or stakeholder goes here.</a:t>
            </a:r>
          </a:p>
        </p:txBody>
      </p:sp>
      <p:sp>
        <p:nvSpPr>
          <p:cNvPr id="537" name="Body Level One…"/>
          <p:cNvSpPr txBox="1">
            <a:spLocks noGrp="1"/>
          </p:cNvSpPr>
          <p:nvPr>
            <p:ph type="body" sz="quarter" idx="1" hasCustomPrompt="1"/>
          </p:nvPr>
        </p:nvSpPr>
        <p:spPr>
          <a:xfrm>
            <a:off x="2054320" y="4876251"/>
            <a:ext cx="4041680" cy="301758"/>
          </a:xfrm>
          <a:prstGeom prst="rect">
            <a:avLst/>
          </a:prstGeom>
        </p:spPr>
        <p:txBody>
          <a:bodyPr/>
          <a:lstStyle>
            <a:lvl1pPr>
              <a:defRPr sz="1200" b="1">
                <a:solidFill>
                  <a:srgbClr val="FFFFFF"/>
                </a:solidFill>
              </a:defRPr>
            </a:lvl1pPr>
            <a:lvl2pPr marL="0" indent="457200">
              <a:buSzTx/>
              <a:buNone/>
              <a:defRPr sz="1200" b="1">
                <a:solidFill>
                  <a:srgbClr val="FFFFFF"/>
                </a:solidFill>
              </a:defRPr>
            </a:lvl2pPr>
            <a:lvl3pPr marL="0" indent="914400">
              <a:buSzTx/>
              <a:buNone/>
              <a:defRPr sz="1200" b="1">
                <a:solidFill>
                  <a:srgbClr val="FFFFFF"/>
                </a:solidFill>
              </a:defRPr>
            </a:lvl3pPr>
            <a:lvl4pPr marL="0" indent="1371600">
              <a:buSzTx/>
              <a:buNone/>
              <a:defRPr sz="1200" b="1">
                <a:solidFill>
                  <a:srgbClr val="FFFFFF"/>
                </a:solidFill>
              </a:defRPr>
            </a:lvl4pPr>
            <a:lvl5pPr marL="0" indent="1828800">
              <a:buSzTx/>
              <a:buNone/>
              <a:defRPr sz="1200" b="1">
                <a:solidFill>
                  <a:srgbClr val="FFFFFF"/>
                </a:solidFill>
              </a:defRPr>
            </a:lvl5pPr>
          </a:lstStyle>
          <a:p>
            <a:r>
              <a:t>Firstname Lastname</a:t>
            </a:r>
          </a:p>
          <a:p>
            <a:pPr lvl="1"/>
            <a:endParaRPr/>
          </a:p>
          <a:p>
            <a:pPr lvl="2"/>
            <a:endParaRPr/>
          </a:p>
          <a:p>
            <a:pPr lvl="3"/>
            <a:endParaRPr/>
          </a:p>
          <a:p>
            <a:pPr lvl="4"/>
            <a:endParaRPr/>
          </a:p>
        </p:txBody>
      </p:sp>
      <p:sp>
        <p:nvSpPr>
          <p:cNvPr id="538" name="Picture Placeholder 22"/>
          <p:cNvSpPr>
            <a:spLocks noGrp="1"/>
          </p:cNvSpPr>
          <p:nvPr>
            <p:ph type="pic" sz="quarter" idx="21"/>
          </p:nvPr>
        </p:nvSpPr>
        <p:spPr>
          <a:xfrm>
            <a:off x="1180049" y="4716879"/>
            <a:ext cx="763590" cy="763589"/>
          </a:xfrm>
          <a:prstGeom prst="rect">
            <a:avLst/>
          </a:prstGeom>
        </p:spPr>
        <p:txBody>
          <a:bodyPr lIns="91439" rIns="91439">
            <a:noAutofit/>
          </a:bodyPr>
          <a:lstStyle/>
          <a:p>
            <a:endParaRPr/>
          </a:p>
        </p:txBody>
      </p:sp>
      <p:sp>
        <p:nvSpPr>
          <p:cNvPr id="539" name="Text Placeholder 2"/>
          <p:cNvSpPr>
            <a:spLocks noGrp="1"/>
          </p:cNvSpPr>
          <p:nvPr>
            <p:ph type="body" sz="quarter" idx="22" hasCustomPrompt="1"/>
          </p:nvPr>
        </p:nvSpPr>
        <p:spPr>
          <a:xfrm>
            <a:off x="2054320" y="5130894"/>
            <a:ext cx="4041680" cy="301758"/>
          </a:xfrm>
          <a:prstGeom prst="rect">
            <a:avLst/>
          </a:prstGeom>
        </p:spPr>
        <p:txBody>
          <a:bodyPr/>
          <a:lstStyle>
            <a:lvl1pPr>
              <a:defRPr sz="1200" i="1">
                <a:solidFill>
                  <a:srgbClr val="FFFFFF"/>
                </a:solidFill>
              </a:defRPr>
            </a:lvl1pPr>
          </a:lstStyle>
          <a:p>
            <a:r>
              <a:t>Job Title</a:t>
            </a:r>
          </a:p>
        </p:txBody>
      </p:sp>
      <p:sp>
        <p:nvSpPr>
          <p:cNvPr id="540" name="TextBox 12"/>
          <p:cNvSpPr txBox="1"/>
          <p:nvPr/>
        </p:nvSpPr>
        <p:spPr>
          <a:xfrm>
            <a:off x="1099482" y="1507866"/>
            <a:ext cx="1123440" cy="9169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5400">
                <a:solidFill>
                  <a:srgbClr val="FFFFFF"/>
                </a:solidFill>
                <a:latin typeface="MercuryDisplay-Regular"/>
                <a:ea typeface="MercuryDisplay-Regular"/>
                <a:cs typeface="MercuryDisplay-Regular"/>
                <a:sym typeface="MercuryDisplay-Regular"/>
              </a:defRPr>
            </a:lvl1pPr>
          </a:lstStyle>
          <a:p>
            <a:r>
              <a:t>“</a:t>
            </a:r>
          </a:p>
        </p:txBody>
      </p:sp>
      <p:grpSp>
        <p:nvGrpSpPr>
          <p:cNvPr id="551" name="The Bridge - Left Rail Graphics"/>
          <p:cNvGrpSpPr/>
          <p:nvPr/>
        </p:nvGrpSpPr>
        <p:grpSpPr>
          <a:xfrm>
            <a:off x="139268" y="367791"/>
            <a:ext cx="457032" cy="3535935"/>
            <a:chOff x="0" y="0"/>
            <a:chExt cx="457030" cy="3535934"/>
          </a:xfrm>
        </p:grpSpPr>
        <p:sp>
          <p:nvSpPr>
            <p:cNvPr id="541" name="E"/>
            <p:cNvSpPr/>
            <p:nvPr/>
          </p:nvSpPr>
          <p:spPr>
            <a:xfrm>
              <a:off x="165660" y="3416808"/>
              <a:ext cx="125145" cy="119127"/>
            </a:xfrm>
            <a:custGeom>
              <a:avLst/>
              <a:gdLst/>
              <a:ahLst/>
              <a:cxnLst>
                <a:cxn ang="0">
                  <a:pos x="wd2" y="hd2"/>
                </a:cxn>
                <a:cxn ang="5400000">
                  <a:pos x="wd2" y="hd2"/>
                </a:cxn>
                <a:cxn ang="10800000">
                  <a:pos x="wd2" y="hd2"/>
                </a:cxn>
                <a:cxn ang="16200000">
                  <a:pos x="wd2" y="hd2"/>
                </a:cxn>
              </a:cxnLst>
              <a:rect l="0" t="0" r="r" b="b"/>
              <a:pathLst>
                <a:path w="21600" h="21600" extrusionOk="0">
                  <a:moveTo>
                    <a:pt x="679" y="21600"/>
                  </a:moveTo>
                  <a:cubicBezTo>
                    <a:pt x="493" y="21600"/>
                    <a:pt x="307" y="21531"/>
                    <a:pt x="186" y="21404"/>
                  </a:cubicBezTo>
                  <a:cubicBezTo>
                    <a:pt x="66" y="21278"/>
                    <a:pt x="0" y="21082"/>
                    <a:pt x="0" y="20886"/>
                  </a:cubicBezTo>
                  <a:lnTo>
                    <a:pt x="0" y="714"/>
                  </a:lnTo>
                  <a:cubicBezTo>
                    <a:pt x="0" y="518"/>
                    <a:pt x="66" y="322"/>
                    <a:pt x="186" y="196"/>
                  </a:cubicBezTo>
                  <a:cubicBezTo>
                    <a:pt x="307" y="69"/>
                    <a:pt x="493" y="0"/>
                    <a:pt x="679" y="0"/>
                  </a:cubicBezTo>
                  <a:lnTo>
                    <a:pt x="20921" y="0"/>
                  </a:lnTo>
                  <a:cubicBezTo>
                    <a:pt x="21107" y="0"/>
                    <a:pt x="21293" y="69"/>
                    <a:pt x="21414" y="196"/>
                  </a:cubicBezTo>
                  <a:cubicBezTo>
                    <a:pt x="21534" y="322"/>
                    <a:pt x="21600" y="518"/>
                    <a:pt x="21600" y="714"/>
                  </a:cubicBezTo>
                  <a:lnTo>
                    <a:pt x="21600" y="20886"/>
                  </a:lnTo>
                  <a:cubicBezTo>
                    <a:pt x="21600" y="21082"/>
                    <a:pt x="21534" y="21278"/>
                    <a:pt x="21414" y="21404"/>
                  </a:cubicBezTo>
                  <a:cubicBezTo>
                    <a:pt x="21293" y="21531"/>
                    <a:pt x="21107" y="21600"/>
                    <a:pt x="20921" y="21600"/>
                  </a:cubicBezTo>
                  <a:lnTo>
                    <a:pt x="17525" y="21600"/>
                  </a:lnTo>
                  <a:cubicBezTo>
                    <a:pt x="17339" y="21600"/>
                    <a:pt x="17153" y="21531"/>
                    <a:pt x="17032" y="21404"/>
                  </a:cubicBezTo>
                  <a:cubicBezTo>
                    <a:pt x="16912" y="21278"/>
                    <a:pt x="16846" y="21082"/>
                    <a:pt x="16846" y="20886"/>
                  </a:cubicBezTo>
                  <a:lnTo>
                    <a:pt x="16846" y="6091"/>
                  </a:lnTo>
                  <a:cubicBezTo>
                    <a:pt x="16846" y="5895"/>
                    <a:pt x="16781" y="5699"/>
                    <a:pt x="16660" y="5573"/>
                  </a:cubicBezTo>
                  <a:cubicBezTo>
                    <a:pt x="16540" y="5446"/>
                    <a:pt x="16353" y="5377"/>
                    <a:pt x="16167" y="5377"/>
                  </a:cubicBezTo>
                  <a:lnTo>
                    <a:pt x="13757" y="5377"/>
                  </a:lnTo>
                  <a:cubicBezTo>
                    <a:pt x="13571" y="5377"/>
                    <a:pt x="13385" y="5446"/>
                    <a:pt x="13265" y="5573"/>
                  </a:cubicBezTo>
                  <a:cubicBezTo>
                    <a:pt x="13144" y="5699"/>
                    <a:pt x="13078" y="5895"/>
                    <a:pt x="13078" y="6091"/>
                  </a:cubicBezTo>
                  <a:lnTo>
                    <a:pt x="13078" y="15567"/>
                  </a:lnTo>
                  <a:cubicBezTo>
                    <a:pt x="13078" y="15762"/>
                    <a:pt x="13013" y="15958"/>
                    <a:pt x="12892" y="16085"/>
                  </a:cubicBezTo>
                  <a:cubicBezTo>
                    <a:pt x="12772" y="16212"/>
                    <a:pt x="12585" y="16281"/>
                    <a:pt x="12399" y="16281"/>
                  </a:cubicBezTo>
                  <a:lnTo>
                    <a:pt x="9310" y="16281"/>
                  </a:lnTo>
                  <a:cubicBezTo>
                    <a:pt x="9124" y="16281"/>
                    <a:pt x="8938" y="16212"/>
                    <a:pt x="8817" y="16085"/>
                  </a:cubicBezTo>
                  <a:cubicBezTo>
                    <a:pt x="8697" y="15958"/>
                    <a:pt x="8631" y="15762"/>
                    <a:pt x="8631" y="15567"/>
                  </a:cubicBezTo>
                  <a:lnTo>
                    <a:pt x="8631" y="6091"/>
                  </a:lnTo>
                  <a:cubicBezTo>
                    <a:pt x="8631" y="5895"/>
                    <a:pt x="8566" y="5699"/>
                    <a:pt x="8445" y="5573"/>
                  </a:cubicBezTo>
                  <a:cubicBezTo>
                    <a:pt x="8325" y="5446"/>
                    <a:pt x="8138" y="5377"/>
                    <a:pt x="7952" y="5377"/>
                  </a:cubicBezTo>
                  <a:lnTo>
                    <a:pt x="5542" y="5377"/>
                  </a:lnTo>
                  <a:cubicBezTo>
                    <a:pt x="5356" y="5377"/>
                    <a:pt x="5170" y="5446"/>
                    <a:pt x="5049" y="5573"/>
                  </a:cubicBezTo>
                  <a:cubicBezTo>
                    <a:pt x="4929" y="5699"/>
                    <a:pt x="4863" y="5895"/>
                    <a:pt x="4863" y="6091"/>
                  </a:cubicBezTo>
                  <a:lnTo>
                    <a:pt x="4863" y="20817"/>
                  </a:lnTo>
                  <a:cubicBezTo>
                    <a:pt x="4863" y="21013"/>
                    <a:pt x="4798" y="21209"/>
                    <a:pt x="4677" y="21335"/>
                  </a:cubicBezTo>
                  <a:cubicBezTo>
                    <a:pt x="4557" y="21462"/>
                    <a:pt x="4370" y="21531"/>
                    <a:pt x="4184" y="21531"/>
                  </a:cubicBezTo>
                  <a:lnTo>
                    <a:pt x="668" y="21600"/>
                  </a:lnTo>
                  <a:close/>
                </a:path>
              </a:pathLst>
            </a:custGeom>
            <a:solidFill>
              <a:srgbClr val="FFFFFF"/>
            </a:solidFill>
            <a:ln w="12700" cap="flat">
              <a:noFill/>
              <a:miter lim="400000"/>
            </a:ln>
            <a:effectLst/>
          </p:spPr>
          <p:txBody>
            <a:bodyPr wrap="square" lIns="45719" tIns="45719" rIns="45719" bIns="45719" numCol="1" anchor="ctr">
              <a:noAutofit/>
            </a:bodyPr>
            <a:lstStyle/>
            <a:p>
              <a:pPr>
                <a:defRPr>
                  <a:solidFill>
                    <a:srgbClr val="FFFFFF"/>
                  </a:solidFill>
                </a:defRPr>
              </a:pPr>
              <a:endParaRPr/>
            </a:p>
          </p:txBody>
        </p:sp>
        <p:sp>
          <p:nvSpPr>
            <p:cNvPr id="542" name="G"/>
            <p:cNvSpPr/>
            <p:nvPr/>
          </p:nvSpPr>
          <p:spPr>
            <a:xfrm>
              <a:off x="165533" y="3246818"/>
              <a:ext cx="126541" cy="130620"/>
            </a:xfrm>
            <a:custGeom>
              <a:avLst/>
              <a:gdLst/>
              <a:ahLst/>
              <a:cxnLst>
                <a:cxn ang="0">
                  <a:pos x="wd2" y="hd2"/>
                </a:cxn>
                <a:cxn ang="5400000">
                  <a:pos x="wd2" y="hd2"/>
                </a:cxn>
                <a:cxn ang="10800000">
                  <a:pos x="wd2" y="hd2"/>
                </a:cxn>
                <a:cxn ang="16200000">
                  <a:pos x="wd2" y="hd2"/>
                </a:cxn>
              </a:cxnLst>
              <a:rect l="0" t="0" r="r" b="b"/>
              <a:pathLst>
                <a:path w="21600" h="21600" extrusionOk="0">
                  <a:moveTo>
                    <a:pt x="21568" y="11372"/>
                  </a:moveTo>
                  <a:cubicBezTo>
                    <a:pt x="21568" y="13262"/>
                    <a:pt x="21145" y="15037"/>
                    <a:pt x="20289" y="16812"/>
                  </a:cubicBezTo>
                  <a:cubicBezTo>
                    <a:pt x="19553" y="18292"/>
                    <a:pt x="18578" y="19531"/>
                    <a:pt x="17364" y="20476"/>
                  </a:cubicBezTo>
                  <a:cubicBezTo>
                    <a:pt x="17245" y="20592"/>
                    <a:pt x="17061" y="20655"/>
                    <a:pt x="16942" y="20655"/>
                  </a:cubicBezTo>
                  <a:cubicBezTo>
                    <a:pt x="16693" y="20655"/>
                    <a:pt x="16520" y="20539"/>
                    <a:pt x="16390" y="20361"/>
                  </a:cubicBezTo>
                  <a:lnTo>
                    <a:pt x="14375" y="17463"/>
                  </a:lnTo>
                  <a:cubicBezTo>
                    <a:pt x="14256" y="17347"/>
                    <a:pt x="14256" y="17169"/>
                    <a:pt x="14256" y="17053"/>
                  </a:cubicBezTo>
                  <a:cubicBezTo>
                    <a:pt x="14256" y="16875"/>
                    <a:pt x="14321" y="16696"/>
                    <a:pt x="14505" y="16581"/>
                  </a:cubicBezTo>
                  <a:cubicBezTo>
                    <a:pt x="15241" y="15930"/>
                    <a:pt x="15848" y="15163"/>
                    <a:pt x="16216" y="14270"/>
                  </a:cubicBezTo>
                  <a:cubicBezTo>
                    <a:pt x="16639" y="13378"/>
                    <a:pt x="16823" y="12433"/>
                    <a:pt x="16823" y="11435"/>
                  </a:cubicBezTo>
                  <a:cubicBezTo>
                    <a:pt x="16823" y="9661"/>
                    <a:pt x="16216" y="8065"/>
                    <a:pt x="15057" y="6762"/>
                  </a:cubicBezTo>
                  <a:cubicBezTo>
                    <a:pt x="13898" y="5460"/>
                    <a:pt x="12490" y="4809"/>
                    <a:pt x="10843" y="4809"/>
                  </a:cubicBezTo>
                  <a:cubicBezTo>
                    <a:pt x="9197" y="4809"/>
                    <a:pt x="7734" y="5460"/>
                    <a:pt x="6575" y="6762"/>
                  </a:cubicBezTo>
                  <a:cubicBezTo>
                    <a:pt x="5416" y="8065"/>
                    <a:pt x="4810" y="9598"/>
                    <a:pt x="4810" y="11498"/>
                  </a:cubicBezTo>
                  <a:cubicBezTo>
                    <a:pt x="4810" y="12506"/>
                    <a:pt x="5059" y="13514"/>
                    <a:pt x="5481" y="14397"/>
                  </a:cubicBezTo>
                  <a:cubicBezTo>
                    <a:pt x="5904" y="15279"/>
                    <a:pt x="6521" y="16108"/>
                    <a:pt x="7312" y="16759"/>
                  </a:cubicBezTo>
                  <a:cubicBezTo>
                    <a:pt x="7377" y="16822"/>
                    <a:pt x="7496" y="16875"/>
                    <a:pt x="7680" y="16875"/>
                  </a:cubicBezTo>
                  <a:lnTo>
                    <a:pt x="7799" y="16875"/>
                  </a:lnTo>
                  <a:cubicBezTo>
                    <a:pt x="7919" y="16875"/>
                    <a:pt x="7984" y="16812"/>
                    <a:pt x="8049" y="16696"/>
                  </a:cubicBezTo>
                  <a:cubicBezTo>
                    <a:pt x="8114" y="16581"/>
                    <a:pt x="8114" y="16402"/>
                    <a:pt x="8114" y="16224"/>
                  </a:cubicBezTo>
                  <a:lnTo>
                    <a:pt x="8114" y="11488"/>
                  </a:lnTo>
                  <a:cubicBezTo>
                    <a:pt x="8114" y="11309"/>
                    <a:pt x="8179" y="11131"/>
                    <a:pt x="8298" y="11015"/>
                  </a:cubicBezTo>
                  <a:cubicBezTo>
                    <a:pt x="8417" y="10900"/>
                    <a:pt x="8601" y="10837"/>
                    <a:pt x="8785" y="10837"/>
                  </a:cubicBezTo>
                  <a:lnTo>
                    <a:pt x="11472" y="10837"/>
                  </a:lnTo>
                  <a:cubicBezTo>
                    <a:pt x="11656" y="10837"/>
                    <a:pt x="11840" y="10900"/>
                    <a:pt x="11959" y="11015"/>
                  </a:cubicBezTo>
                  <a:cubicBezTo>
                    <a:pt x="12078" y="11131"/>
                    <a:pt x="12143" y="11309"/>
                    <a:pt x="12143" y="11488"/>
                  </a:cubicBezTo>
                  <a:lnTo>
                    <a:pt x="12143" y="20949"/>
                  </a:lnTo>
                  <a:cubicBezTo>
                    <a:pt x="12143" y="21127"/>
                    <a:pt x="12078" y="21306"/>
                    <a:pt x="11959" y="21421"/>
                  </a:cubicBezTo>
                  <a:cubicBezTo>
                    <a:pt x="11840" y="21537"/>
                    <a:pt x="11656" y="21600"/>
                    <a:pt x="11472" y="21600"/>
                  </a:cubicBezTo>
                  <a:lnTo>
                    <a:pt x="5860" y="21600"/>
                  </a:lnTo>
                  <a:cubicBezTo>
                    <a:pt x="5741" y="21600"/>
                    <a:pt x="5676" y="21600"/>
                    <a:pt x="5557" y="21537"/>
                  </a:cubicBezTo>
                  <a:cubicBezTo>
                    <a:pt x="3726" y="20350"/>
                    <a:pt x="2383" y="18933"/>
                    <a:pt x="1408" y="17158"/>
                  </a:cubicBezTo>
                  <a:cubicBezTo>
                    <a:pt x="433" y="15447"/>
                    <a:pt x="0" y="13546"/>
                    <a:pt x="0" y="11477"/>
                  </a:cubicBezTo>
                  <a:cubicBezTo>
                    <a:pt x="0" y="8285"/>
                    <a:pt x="1040" y="5618"/>
                    <a:pt x="3109" y="3371"/>
                  </a:cubicBezTo>
                  <a:cubicBezTo>
                    <a:pt x="5243" y="1124"/>
                    <a:pt x="7810" y="0"/>
                    <a:pt x="10800" y="0"/>
                  </a:cubicBezTo>
                  <a:cubicBezTo>
                    <a:pt x="13790" y="0"/>
                    <a:pt x="16411" y="1124"/>
                    <a:pt x="18491" y="3434"/>
                  </a:cubicBezTo>
                  <a:cubicBezTo>
                    <a:pt x="20571" y="5502"/>
                    <a:pt x="21600" y="8222"/>
                    <a:pt x="21600" y="11362"/>
                  </a:cubicBezTo>
                  <a:close/>
                </a:path>
              </a:pathLst>
            </a:custGeom>
            <a:solidFill>
              <a:srgbClr val="FFFFFF"/>
            </a:solidFill>
            <a:ln w="12700" cap="flat">
              <a:noFill/>
              <a:miter lim="400000"/>
            </a:ln>
            <a:effectLst/>
          </p:spPr>
          <p:txBody>
            <a:bodyPr wrap="square" lIns="45719" tIns="45719" rIns="45719" bIns="45719" numCol="1" anchor="ctr">
              <a:noAutofit/>
            </a:bodyPr>
            <a:lstStyle/>
            <a:p>
              <a:pPr>
                <a:defRPr>
                  <a:solidFill>
                    <a:srgbClr val="FFFFFF"/>
                  </a:solidFill>
                </a:defRPr>
              </a:pPr>
              <a:endParaRPr/>
            </a:p>
          </p:txBody>
        </p:sp>
        <p:sp>
          <p:nvSpPr>
            <p:cNvPr id="543" name="D"/>
            <p:cNvSpPr/>
            <p:nvPr/>
          </p:nvSpPr>
          <p:spPr>
            <a:xfrm>
              <a:off x="165660" y="3086989"/>
              <a:ext cx="125145" cy="126683"/>
            </a:xfrm>
            <a:custGeom>
              <a:avLst/>
              <a:gdLst/>
              <a:ahLst/>
              <a:cxnLst>
                <a:cxn ang="0">
                  <a:pos x="wd2" y="hd2"/>
                </a:cxn>
                <a:cxn ang="5400000">
                  <a:pos x="wd2" y="hd2"/>
                </a:cxn>
                <a:cxn ang="10800000">
                  <a:pos x="wd2" y="hd2"/>
                </a:cxn>
                <a:cxn ang="16200000">
                  <a:pos x="wd2" y="hd2"/>
                </a:cxn>
              </a:cxnLst>
              <a:rect l="0" t="0" r="r" b="b"/>
              <a:pathLst>
                <a:path w="21600" h="21600" extrusionOk="0">
                  <a:moveTo>
                    <a:pt x="0" y="671"/>
                  </a:moveTo>
                  <a:cubicBezTo>
                    <a:pt x="0" y="487"/>
                    <a:pt x="66" y="303"/>
                    <a:pt x="186" y="184"/>
                  </a:cubicBezTo>
                  <a:cubicBezTo>
                    <a:pt x="307" y="65"/>
                    <a:pt x="493" y="0"/>
                    <a:pt x="679" y="0"/>
                  </a:cubicBezTo>
                  <a:lnTo>
                    <a:pt x="20921" y="0"/>
                  </a:lnTo>
                  <a:cubicBezTo>
                    <a:pt x="21107" y="0"/>
                    <a:pt x="21293" y="65"/>
                    <a:pt x="21414" y="184"/>
                  </a:cubicBezTo>
                  <a:cubicBezTo>
                    <a:pt x="21534" y="303"/>
                    <a:pt x="21600" y="487"/>
                    <a:pt x="21600" y="671"/>
                  </a:cubicBezTo>
                  <a:lnTo>
                    <a:pt x="21600" y="10740"/>
                  </a:lnTo>
                  <a:cubicBezTo>
                    <a:pt x="21600" y="13729"/>
                    <a:pt x="20548" y="16295"/>
                    <a:pt x="18456" y="18428"/>
                  </a:cubicBezTo>
                  <a:cubicBezTo>
                    <a:pt x="16364" y="20561"/>
                    <a:pt x="13768" y="21600"/>
                    <a:pt x="10800" y="21600"/>
                  </a:cubicBezTo>
                  <a:cubicBezTo>
                    <a:pt x="7832" y="21600"/>
                    <a:pt x="5312" y="20561"/>
                    <a:pt x="3144" y="18428"/>
                  </a:cubicBezTo>
                  <a:cubicBezTo>
                    <a:pt x="1041" y="16295"/>
                    <a:pt x="0" y="13794"/>
                    <a:pt x="0" y="10740"/>
                  </a:cubicBezTo>
                  <a:cubicBezTo>
                    <a:pt x="0" y="10740"/>
                    <a:pt x="0" y="671"/>
                    <a:pt x="0" y="671"/>
                  </a:cubicBezTo>
                  <a:close/>
                  <a:moveTo>
                    <a:pt x="4940" y="5067"/>
                  </a:moveTo>
                  <a:cubicBezTo>
                    <a:pt x="4819" y="5067"/>
                    <a:pt x="4819" y="5316"/>
                    <a:pt x="4819" y="5738"/>
                  </a:cubicBezTo>
                  <a:lnTo>
                    <a:pt x="4819" y="10740"/>
                  </a:lnTo>
                  <a:cubicBezTo>
                    <a:pt x="4819" y="12321"/>
                    <a:pt x="5378" y="13729"/>
                    <a:pt x="6605" y="14822"/>
                  </a:cubicBezTo>
                  <a:cubicBezTo>
                    <a:pt x="7777" y="15981"/>
                    <a:pt x="9201" y="16533"/>
                    <a:pt x="10866" y="16533"/>
                  </a:cubicBezTo>
                  <a:cubicBezTo>
                    <a:pt x="12531" y="16533"/>
                    <a:pt x="13889" y="15981"/>
                    <a:pt x="15061" y="14822"/>
                  </a:cubicBezTo>
                  <a:cubicBezTo>
                    <a:pt x="16233" y="13729"/>
                    <a:pt x="16846" y="12321"/>
                    <a:pt x="16846" y="10740"/>
                  </a:cubicBezTo>
                  <a:lnTo>
                    <a:pt x="16846" y="5738"/>
                  </a:lnTo>
                  <a:cubicBezTo>
                    <a:pt x="16846" y="5554"/>
                    <a:pt x="16781" y="5370"/>
                    <a:pt x="16660" y="5251"/>
                  </a:cubicBezTo>
                  <a:cubicBezTo>
                    <a:pt x="16540" y="5132"/>
                    <a:pt x="16353" y="5067"/>
                    <a:pt x="16167" y="5067"/>
                  </a:cubicBezTo>
                  <a:lnTo>
                    <a:pt x="4940" y="5067"/>
                  </a:lnTo>
                  <a:close/>
                </a:path>
              </a:pathLst>
            </a:custGeom>
            <a:solidFill>
              <a:srgbClr val="FFFFFF"/>
            </a:solidFill>
            <a:ln w="12700" cap="flat">
              <a:noFill/>
              <a:miter lim="400000"/>
            </a:ln>
            <a:effectLst/>
          </p:spPr>
          <p:txBody>
            <a:bodyPr wrap="square" lIns="45719" tIns="45719" rIns="45719" bIns="45719" numCol="1" anchor="ctr">
              <a:noAutofit/>
            </a:bodyPr>
            <a:lstStyle/>
            <a:p>
              <a:pPr>
                <a:defRPr>
                  <a:solidFill>
                    <a:srgbClr val="FFFFFF"/>
                  </a:solidFill>
                </a:defRPr>
              </a:pPr>
              <a:endParaRPr/>
            </a:p>
          </p:txBody>
        </p:sp>
        <p:sp>
          <p:nvSpPr>
            <p:cNvPr id="544" name="I"/>
            <p:cNvSpPr/>
            <p:nvPr/>
          </p:nvSpPr>
          <p:spPr>
            <a:xfrm>
              <a:off x="165660" y="3010725"/>
              <a:ext cx="125145" cy="29719"/>
            </a:xfrm>
            <a:custGeom>
              <a:avLst/>
              <a:gdLst/>
              <a:ahLst/>
              <a:cxnLst>
                <a:cxn ang="0">
                  <a:pos x="wd2" y="hd2"/>
                </a:cxn>
                <a:cxn ang="5400000">
                  <a:pos x="wd2" y="hd2"/>
                </a:cxn>
                <a:cxn ang="10800000">
                  <a:pos x="wd2" y="hd2"/>
                </a:cxn>
                <a:cxn ang="16200000">
                  <a:pos x="wd2" y="hd2"/>
                </a:cxn>
              </a:cxnLst>
              <a:rect l="0" t="0" r="r" b="b"/>
              <a:pathLst>
                <a:path w="21600" h="21600" extrusionOk="0">
                  <a:moveTo>
                    <a:pt x="679" y="21600"/>
                  </a:moveTo>
                  <a:cubicBezTo>
                    <a:pt x="493" y="21600"/>
                    <a:pt x="307" y="21323"/>
                    <a:pt x="186" y="20815"/>
                  </a:cubicBezTo>
                  <a:cubicBezTo>
                    <a:pt x="66" y="20308"/>
                    <a:pt x="0" y="19523"/>
                    <a:pt x="0" y="18738"/>
                  </a:cubicBezTo>
                  <a:lnTo>
                    <a:pt x="0" y="2862"/>
                  </a:lnTo>
                  <a:cubicBezTo>
                    <a:pt x="0" y="2077"/>
                    <a:pt x="66" y="1292"/>
                    <a:pt x="186" y="785"/>
                  </a:cubicBezTo>
                  <a:cubicBezTo>
                    <a:pt x="307" y="277"/>
                    <a:pt x="493" y="0"/>
                    <a:pt x="679" y="0"/>
                  </a:cubicBezTo>
                  <a:lnTo>
                    <a:pt x="20921" y="0"/>
                  </a:lnTo>
                  <a:cubicBezTo>
                    <a:pt x="21107" y="0"/>
                    <a:pt x="21293" y="277"/>
                    <a:pt x="21414" y="785"/>
                  </a:cubicBezTo>
                  <a:cubicBezTo>
                    <a:pt x="21534" y="1292"/>
                    <a:pt x="21600" y="2077"/>
                    <a:pt x="21600" y="2862"/>
                  </a:cubicBezTo>
                  <a:lnTo>
                    <a:pt x="21600" y="18738"/>
                  </a:lnTo>
                  <a:cubicBezTo>
                    <a:pt x="21600" y="19523"/>
                    <a:pt x="21534" y="20308"/>
                    <a:pt x="21414" y="20815"/>
                  </a:cubicBezTo>
                  <a:cubicBezTo>
                    <a:pt x="21293" y="21323"/>
                    <a:pt x="21107" y="21600"/>
                    <a:pt x="20921" y="21600"/>
                  </a:cubicBezTo>
                  <a:lnTo>
                    <a:pt x="679" y="21600"/>
                  </a:lnTo>
                  <a:close/>
                </a:path>
              </a:pathLst>
            </a:custGeom>
            <a:solidFill>
              <a:srgbClr val="FFFFFF"/>
            </a:solidFill>
            <a:ln w="12700" cap="flat">
              <a:noFill/>
              <a:miter lim="400000"/>
            </a:ln>
            <a:effectLst/>
          </p:spPr>
          <p:txBody>
            <a:bodyPr wrap="square" lIns="45719" tIns="45719" rIns="45719" bIns="45719" numCol="1" anchor="ctr">
              <a:noAutofit/>
            </a:bodyPr>
            <a:lstStyle/>
            <a:p>
              <a:pPr>
                <a:defRPr>
                  <a:solidFill>
                    <a:srgbClr val="FFFFFF"/>
                  </a:solidFill>
                </a:defRPr>
              </a:pPr>
              <a:endParaRPr/>
            </a:p>
          </p:txBody>
        </p:sp>
        <p:sp>
          <p:nvSpPr>
            <p:cNvPr id="545" name="R"/>
            <p:cNvSpPr/>
            <p:nvPr/>
          </p:nvSpPr>
          <p:spPr>
            <a:xfrm>
              <a:off x="164835" y="2844038"/>
              <a:ext cx="126351" cy="123762"/>
            </a:xfrm>
            <a:custGeom>
              <a:avLst/>
              <a:gdLst/>
              <a:ahLst/>
              <a:cxnLst>
                <a:cxn ang="0">
                  <a:pos x="wd2" y="hd2"/>
                </a:cxn>
                <a:cxn ang="5400000">
                  <a:pos x="wd2" y="hd2"/>
                </a:cxn>
                <a:cxn ang="10800000">
                  <a:pos x="wd2" y="hd2"/>
                </a:cxn>
                <a:cxn ang="16200000">
                  <a:pos x="wd2" y="hd2"/>
                </a:cxn>
              </a:cxnLst>
              <a:rect l="0" t="0" r="r" b="b"/>
              <a:pathLst>
                <a:path w="21600" h="21600" extrusionOk="0">
                  <a:moveTo>
                    <a:pt x="6802" y="16679"/>
                  </a:moveTo>
                  <a:cubicBezTo>
                    <a:pt x="6987" y="16557"/>
                    <a:pt x="7171" y="16424"/>
                    <a:pt x="7355" y="16424"/>
                  </a:cubicBezTo>
                  <a:cubicBezTo>
                    <a:pt x="7540" y="16424"/>
                    <a:pt x="7659" y="16491"/>
                    <a:pt x="7779" y="16613"/>
                  </a:cubicBezTo>
                  <a:cubicBezTo>
                    <a:pt x="7898" y="16735"/>
                    <a:pt x="8028" y="16868"/>
                    <a:pt x="8082" y="17045"/>
                  </a:cubicBezTo>
                  <a:cubicBezTo>
                    <a:pt x="8505" y="18231"/>
                    <a:pt x="9178" y="19173"/>
                    <a:pt x="10100" y="19982"/>
                  </a:cubicBezTo>
                  <a:cubicBezTo>
                    <a:pt x="11326" y="21046"/>
                    <a:pt x="12791" y="21600"/>
                    <a:pt x="14505" y="21600"/>
                  </a:cubicBezTo>
                  <a:cubicBezTo>
                    <a:pt x="16458" y="21600"/>
                    <a:pt x="18107" y="20846"/>
                    <a:pt x="19517" y="19417"/>
                  </a:cubicBezTo>
                  <a:cubicBezTo>
                    <a:pt x="20927" y="17976"/>
                    <a:pt x="21600" y="16236"/>
                    <a:pt x="21600" y="14175"/>
                  </a:cubicBezTo>
                  <a:lnTo>
                    <a:pt x="21600" y="687"/>
                  </a:lnTo>
                  <a:cubicBezTo>
                    <a:pt x="21600" y="499"/>
                    <a:pt x="21535" y="310"/>
                    <a:pt x="21416" y="188"/>
                  </a:cubicBezTo>
                  <a:cubicBezTo>
                    <a:pt x="21296" y="66"/>
                    <a:pt x="21112" y="0"/>
                    <a:pt x="20927" y="0"/>
                  </a:cubicBezTo>
                  <a:lnTo>
                    <a:pt x="814" y="0"/>
                  </a:lnTo>
                  <a:cubicBezTo>
                    <a:pt x="629" y="0"/>
                    <a:pt x="445" y="66"/>
                    <a:pt x="325" y="188"/>
                  </a:cubicBezTo>
                  <a:cubicBezTo>
                    <a:pt x="206" y="310"/>
                    <a:pt x="141" y="499"/>
                    <a:pt x="141" y="687"/>
                  </a:cubicBezTo>
                  <a:lnTo>
                    <a:pt x="141" y="4500"/>
                  </a:lnTo>
                  <a:cubicBezTo>
                    <a:pt x="141" y="4688"/>
                    <a:pt x="206" y="4876"/>
                    <a:pt x="325" y="4998"/>
                  </a:cubicBezTo>
                  <a:cubicBezTo>
                    <a:pt x="445" y="5120"/>
                    <a:pt x="629" y="5187"/>
                    <a:pt x="814" y="5187"/>
                  </a:cubicBezTo>
                  <a:lnTo>
                    <a:pt x="16458" y="5187"/>
                  </a:lnTo>
                  <a:cubicBezTo>
                    <a:pt x="16642" y="5187"/>
                    <a:pt x="16827" y="5253"/>
                    <a:pt x="16946" y="5375"/>
                  </a:cubicBezTo>
                  <a:cubicBezTo>
                    <a:pt x="17065" y="5497"/>
                    <a:pt x="17130" y="5685"/>
                    <a:pt x="17130" y="5874"/>
                  </a:cubicBezTo>
                  <a:lnTo>
                    <a:pt x="17130" y="13432"/>
                  </a:lnTo>
                  <a:cubicBezTo>
                    <a:pt x="17130" y="14308"/>
                    <a:pt x="16881" y="15050"/>
                    <a:pt x="16393" y="15560"/>
                  </a:cubicBezTo>
                  <a:cubicBezTo>
                    <a:pt x="15904" y="16059"/>
                    <a:pt x="15297" y="16314"/>
                    <a:pt x="14559" y="16314"/>
                  </a:cubicBezTo>
                  <a:cubicBezTo>
                    <a:pt x="13821" y="16314"/>
                    <a:pt x="13214" y="16059"/>
                    <a:pt x="12726" y="15560"/>
                  </a:cubicBezTo>
                  <a:cubicBezTo>
                    <a:pt x="12237" y="15061"/>
                    <a:pt x="11988" y="14374"/>
                    <a:pt x="11988" y="13432"/>
                  </a:cubicBezTo>
                  <a:lnTo>
                    <a:pt x="11988" y="9875"/>
                  </a:lnTo>
                  <a:cubicBezTo>
                    <a:pt x="11988" y="9808"/>
                    <a:pt x="11923" y="9753"/>
                    <a:pt x="11869" y="9753"/>
                  </a:cubicBezTo>
                  <a:lnTo>
                    <a:pt x="7464" y="9753"/>
                  </a:lnTo>
                  <a:cubicBezTo>
                    <a:pt x="7345" y="9753"/>
                    <a:pt x="7214" y="9819"/>
                    <a:pt x="7095" y="9875"/>
                  </a:cubicBezTo>
                  <a:cubicBezTo>
                    <a:pt x="6976" y="9930"/>
                    <a:pt x="250" y="15804"/>
                    <a:pt x="250" y="15804"/>
                  </a:cubicBezTo>
                  <a:cubicBezTo>
                    <a:pt x="130" y="15926"/>
                    <a:pt x="0" y="16059"/>
                    <a:pt x="0" y="16236"/>
                  </a:cubicBezTo>
                  <a:lnTo>
                    <a:pt x="0" y="20292"/>
                  </a:lnTo>
                  <a:cubicBezTo>
                    <a:pt x="0" y="20603"/>
                    <a:pt x="65" y="20857"/>
                    <a:pt x="250" y="21046"/>
                  </a:cubicBezTo>
                  <a:cubicBezTo>
                    <a:pt x="434" y="21234"/>
                    <a:pt x="618" y="21301"/>
                    <a:pt x="857" y="21301"/>
                  </a:cubicBezTo>
                  <a:cubicBezTo>
                    <a:pt x="1096" y="21301"/>
                    <a:pt x="1345" y="21179"/>
                    <a:pt x="1530" y="21046"/>
                  </a:cubicBezTo>
                  <a:cubicBezTo>
                    <a:pt x="3244" y="19672"/>
                    <a:pt x="4947" y="18231"/>
                    <a:pt x="6791" y="16679"/>
                  </a:cubicBezTo>
                  <a:close/>
                </a:path>
              </a:pathLst>
            </a:custGeom>
            <a:solidFill>
              <a:srgbClr val="FFFFFF"/>
            </a:solidFill>
            <a:ln w="12700" cap="flat">
              <a:noFill/>
              <a:miter lim="400000"/>
            </a:ln>
            <a:effectLst/>
          </p:spPr>
          <p:txBody>
            <a:bodyPr wrap="square" lIns="45719" tIns="45719" rIns="45719" bIns="45719" numCol="1" anchor="ctr">
              <a:noAutofit/>
            </a:bodyPr>
            <a:lstStyle/>
            <a:p>
              <a:pPr>
                <a:defRPr>
                  <a:solidFill>
                    <a:srgbClr val="FFFFFF"/>
                  </a:solidFill>
                </a:defRPr>
              </a:pPr>
              <a:endParaRPr/>
            </a:p>
          </p:txBody>
        </p:sp>
        <p:sp>
          <p:nvSpPr>
            <p:cNvPr id="546" name="B"/>
            <p:cNvSpPr/>
            <p:nvPr/>
          </p:nvSpPr>
          <p:spPr>
            <a:xfrm>
              <a:off x="165343" y="2675572"/>
              <a:ext cx="125462" cy="126303"/>
            </a:xfrm>
            <a:custGeom>
              <a:avLst/>
              <a:gdLst/>
              <a:ahLst/>
              <a:cxnLst>
                <a:cxn ang="0">
                  <a:pos x="wd2" y="hd2"/>
                </a:cxn>
                <a:cxn ang="5400000">
                  <a:pos x="wd2" y="hd2"/>
                </a:cxn>
                <a:cxn ang="10800000">
                  <a:pos x="wd2" y="hd2"/>
                </a:cxn>
                <a:cxn ang="16200000">
                  <a:pos x="wd2" y="hd2"/>
                </a:cxn>
              </a:cxnLst>
              <a:rect l="0" t="0" r="r" b="b"/>
              <a:pathLst>
                <a:path w="21600" h="21600" extrusionOk="0">
                  <a:moveTo>
                    <a:pt x="20923" y="0"/>
                  </a:moveTo>
                  <a:cubicBezTo>
                    <a:pt x="21108" y="0"/>
                    <a:pt x="21294" y="65"/>
                    <a:pt x="21414" y="185"/>
                  </a:cubicBezTo>
                  <a:cubicBezTo>
                    <a:pt x="21534" y="304"/>
                    <a:pt x="21600" y="489"/>
                    <a:pt x="21600" y="673"/>
                  </a:cubicBezTo>
                  <a:lnTo>
                    <a:pt x="21600" y="13890"/>
                  </a:lnTo>
                  <a:cubicBezTo>
                    <a:pt x="21600" y="15725"/>
                    <a:pt x="20988" y="17310"/>
                    <a:pt x="19688" y="18603"/>
                  </a:cubicBezTo>
                  <a:cubicBezTo>
                    <a:pt x="18399" y="19949"/>
                    <a:pt x="16793" y="20557"/>
                    <a:pt x="15012" y="20557"/>
                  </a:cubicBezTo>
                  <a:cubicBezTo>
                    <a:pt x="14455" y="20557"/>
                    <a:pt x="13908" y="20492"/>
                    <a:pt x="13351" y="20308"/>
                  </a:cubicBezTo>
                  <a:cubicBezTo>
                    <a:pt x="12794" y="20123"/>
                    <a:pt x="12302" y="19938"/>
                    <a:pt x="11876" y="19634"/>
                  </a:cubicBezTo>
                  <a:cubicBezTo>
                    <a:pt x="11756" y="19569"/>
                    <a:pt x="11625" y="19515"/>
                    <a:pt x="11450" y="19515"/>
                  </a:cubicBezTo>
                  <a:cubicBezTo>
                    <a:pt x="11275" y="19515"/>
                    <a:pt x="11079" y="19580"/>
                    <a:pt x="10958" y="19765"/>
                  </a:cubicBezTo>
                  <a:cubicBezTo>
                    <a:pt x="10467" y="20319"/>
                    <a:pt x="9789" y="20807"/>
                    <a:pt x="8992" y="21111"/>
                  </a:cubicBezTo>
                  <a:cubicBezTo>
                    <a:pt x="8194" y="21415"/>
                    <a:pt x="7397" y="21600"/>
                    <a:pt x="6588" y="21600"/>
                  </a:cubicBezTo>
                  <a:cubicBezTo>
                    <a:pt x="4807" y="21600"/>
                    <a:pt x="3267" y="20927"/>
                    <a:pt x="1912" y="19645"/>
                  </a:cubicBezTo>
                  <a:cubicBezTo>
                    <a:pt x="623" y="18364"/>
                    <a:pt x="0" y="16767"/>
                    <a:pt x="0" y="14932"/>
                  </a:cubicBezTo>
                  <a:lnTo>
                    <a:pt x="0" y="673"/>
                  </a:lnTo>
                  <a:cubicBezTo>
                    <a:pt x="0" y="489"/>
                    <a:pt x="66" y="304"/>
                    <a:pt x="186" y="185"/>
                  </a:cubicBezTo>
                  <a:cubicBezTo>
                    <a:pt x="306" y="65"/>
                    <a:pt x="492" y="0"/>
                    <a:pt x="677" y="0"/>
                  </a:cubicBezTo>
                  <a:lnTo>
                    <a:pt x="20934" y="0"/>
                  </a:lnTo>
                  <a:close/>
                  <a:moveTo>
                    <a:pt x="12980" y="13640"/>
                  </a:moveTo>
                  <a:cubicBezTo>
                    <a:pt x="12980" y="14194"/>
                    <a:pt x="13165" y="14682"/>
                    <a:pt x="13592" y="15052"/>
                  </a:cubicBezTo>
                  <a:cubicBezTo>
                    <a:pt x="14018" y="15421"/>
                    <a:pt x="14520" y="15605"/>
                    <a:pt x="15066" y="15605"/>
                  </a:cubicBezTo>
                  <a:cubicBezTo>
                    <a:pt x="15613" y="15605"/>
                    <a:pt x="16115" y="15421"/>
                    <a:pt x="16487" y="15052"/>
                  </a:cubicBezTo>
                  <a:cubicBezTo>
                    <a:pt x="16913" y="14682"/>
                    <a:pt x="17099" y="14194"/>
                    <a:pt x="17099" y="13640"/>
                  </a:cubicBezTo>
                  <a:lnTo>
                    <a:pt x="17099" y="5810"/>
                  </a:lnTo>
                  <a:cubicBezTo>
                    <a:pt x="17099" y="5625"/>
                    <a:pt x="17033" y="5441"/>
                    <a:pt x="16913" y="5321"/>
                  </a:cubicBezTo>
                  <a:cubicBezTo>
                    <a:pt x="16793" y="5202"/>
                    <a:pt x="16607" y="5137"/>
                    <a:pt x="16421" y="5137"/>
                  </a:cubicBezTo>
                  <a:lnTo>
                    <a:pt x="13646" y="5137"/>
                  </a:lnTo>
                  <a:cubicBezTo>
                    <a:pt x="13460" y="5137"/>
                    <a:pt x="13275" y="5202"/>
                    <a:pt x="13154" y="5321"/>
                  </a:cubicBezTo>
                  <a:cubicBezTo>
                    <a:pt x="13034" y="5441"/>
                    <a:pt x="12969" y="5625"/>
                    <a:pt x="12969" y="5810"/>
                  </a:cubicBezTo>
                  <a:cubicBezTo>
                    <a:pt x="12969" y="5810"/>
                    <a:pt x="12969" y="13640"/>
                    <a:pt x="12969" y="13640"/>
                  </a:cubicBezTo>
                  <a:close/>
                  <a:moveTo>
                    <a:pt x="4545" y="14498"/>
                  </a:moveTo>
                  <a:cubicBezTo>
                    <a:pt x="4545" y="15052"/>
                    <a:pt x="4731" y="15540"/>
                    <a:pt x="5157" y="15964"/>
                  </a:cubicBezTo>
                  <a:cubicBezTo>
                    <a:pt x="5583" y="16387"/>
                    <a:pt x="6086" y="16572"/>
                    <a:pt x="6577" y="16572"/>
                  </a:cubicBezTo>
                  <a:cubicBezTo>
                    <a:pt x="7134" y="16572"/>
                    <a:pt x="7681" y="16387"/>
                    <a:pt x="8052" y="15964"/>
                  </a:cubicBezTo>
                  <a:cubicBezTo>
                    <a:pt x="8424" y="15540"/>
                    <a:pt x="8664" y="15106"/>
                    <a:pt x="8664" y="14498"/>
                  </a:cubicBezTo>
                  <a:lnTo>
                    <a:pt x="8664" y="5810"/>
                  </a:lnTo>
                  <a:cubicBezTo>
                    <a:pt x="8664" y="5625"/>
                    <a:pt x="8598" y="5441"/>
                    <a:pt x="8478" y="5321"/>
                  </a:cubicBezTo>
                  <a:cubicBezTo>
                    <a:pt x="8358" y="5202"/>
                    <a:pt x="8172" y="5137"/>
                    <a:pt x="7987" y="5137"/>
                  </a:cubicBezTo>
                  <a:lnTo>
                    <a:pt x="5212" y="5137"/>
                  </a:lnTo>
                  <a:cubicBezTo>
                    <a:pt x="5026" y="5137"/>
                    <a:pt x="4840" y="5202"/>
                    <a:pt x="4720" y="5321"/>
                  </a:cubicBezTo>
                  <a:cubicBezTo>
                    <a:pt x="4600" y="5441"/>
                    <a:pt x="4534" y="5625"/>
                    <a:pt x="4534" y="5810"/>
                  </a:cubicBezTo>
                  <a:cubicBezTo>
                    <a:pt x="4534" y="5810"/>
                    <a:pt x="4534" y="14498"/>
                    <a:pt x="4534" y="14498"/>
                  </a:cubicBezTo>
                  <a:close/>
                </a:path>
              </a:pathLst>
            </a:custGeom>
            <a:solidFill>
              <a:srgbClr val="FFFFFF"/>
            </a:solidFill>
            <a:ln w="12700" cap="flat">
              <a:noFill/>
              <a:miter lim="400000"/>
            </a:ln>
            <a:effectLst/>
          </p:spPr>
          <p:txBody>
            <a:bodyPr wrap="square" lIns="45719" tIns="45719" rIns="45719" bIns="45719" numCol="1" anchor="ctr">
              <a:noAutofit/>
            </a:bodyPr>
            <a:lstStyle/>
            <a:p>
              <a:pPr>
                <a:defRPr>
                  <a:solidFill>
                    <a:srgbClr val="FFFFFF"/>
                  </a:solidFill>
                </a:defRPr>
              </a:pPr>
              <a:endParaRPr/>
            </a:p>
          </p:txBody>
        </p:sp>
        <p:sp>
          <p:nvSpPr>
            <p:cNvPr id="547" name="E"/>
            <p:cNvSpPr/>
            <p:nvPr/>
          </p:nvSpPr>
          <p:spPr>
            <a:xfrm>
              <a:off x="257551" y="2586482"/>
              <a:ext cx="34333" cy="45784"/>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lnTo>
                    <a:pt x="21600" y="0"/>
                  </a:lnTo>
                  <a:lnTo>
                    <a:pt x="21600" y="3895"/>
                  </a:lnTo>
                  <a:lnTo>
                    <a:pt x="5390" y="3895"/>
                  </a:lnTo>
                  <a:lnTo>
                    <a:pt x="5390" y="8778"/>
                  </a:lnTo>
                  <a:lnTo>
                    <a:pt x="20921" y="8778"/>
                  </a:lnTo>
                  <a:lnTo>
                    <a:pt x="20921" y="12493"/>
                  </a:lnTo>
                  <a:lnTo>
                    <a:pt x="5390" y="12493"/>
                  </a:lnTo>
                  <a:lnTo>
                    <a:pt x="5390" y="17376"/>
                  </a:lnTo>
                  <a:lnTo>
                    <a:pt x="21600" y="17376"/>
                  </a:lnTo>
                  <a:lnTo>
                    <a:pt x="21600" y="21600"/>
                  </a:lnTo>
                  <a:close/>
                </a:path>
              </a:pathLst>
            </a:custGeom>
            <a:solidFill>
              <a:srgbClr val="FFFFFF"/>
            </a:solidFill>
            <a:ln w="12700" cap="flat">
              <a:noFill/>
              <a:miter lim="400000"/>
            </a:ln>
            <a:effectLst/>
          </p:spPr>
          <p:txBody>
            <a:bodyPr wrap="square" lIns="45719" tIns="45719" rIns="45719" bIns="45719" numCol="1" anchor="ctr">
              <a:noAutofit/>
            </a:bodyPr>
            <a:lstStyle/>
            <a:p>
              <a:pPr>
                <a:defRPr>
                  <a:solidFill>
                    <a:srgbClr val="FFFFFF"/>
                  </a:solidFill>
                </a:defRPr>
              </a:pPr>
              <a:endParaRPr/>
            </a:p>
          </p:txBody>
        </p:sp>
        <p:sp>
          <p:nvSpPr>
            <p:cNvPr id="548" name="H"/>
            <p:cNvSpPr/>
            <p:nvPr/>
          </p:nvSpPr>
          <p:spPr>
            <a:xfrm>
              <a:off x="210019" y="2586482"/>
              <a:ext cx="39663" cy="45784"/>
            </a:xfrm>
            <a:custGeom>
              <a:avLst/>
              <a:gdLst/>
              <a:ahLst/>
              <a:cxnLst>
                <a:cxn ang="0">
                  <a:pos x="wd2" y="hd2"/>
                </a:cxn>
                <a:cxn ang="5400000">
                  <a:pos x="wd2" y="hd2"/>
                </a:cxn>
                <a:cxn ang="10800000">
                  <a:pos x="wd2" y="hd2"/>
                </a:cxn>
                <a:cxn ang="16200000">
                  <a:pos x="wd2" y="hd2"/>
                </a:cxn>
              </a:cxnLst>
              <a:rect l="0" t="0" r="r" b="b"/>
              <a:pathLst>
                <a:path w="21600" h="21600" extrusionOk="0">
                  <a:moveTo>
                    <a:pt x="16934" y="21600"/>
                  </a:moveTo>
                  <a:lnTo>
                    <a:pt x="16934" y="12822"/>
                  </a:lnTo>
                  <a:lnTo>
                    <a:pt x="4666" y="12822"/>
                  </a:lnTo>
                  <a:lnTo>
                    <a:pt x="4666" y="21600"/>
                  </a:lnTo>
                  <a:lnTo>
                    <a:pt x="0" y="21600"/>
                  </a:lnTo>
                  <a:lnTo>
                    <a:pt x="0" y="0"/>
                  </a:lnTo>
                  <a:lnTo>
                    <a:pt x="4666" y="0"/>
                  </a:lnTo>
                  <a:lnTo>
                    <a:pt x="4666" y="9107"/>
                  </a:lnTo>
                  <a:lnTo>
                    <a:pt x="16934" y="9107"/>
                  </a:lnTo>
                  <a:lnTo>
                    <a:pt x="16934" y="0"/>
                  </a:lnTo>
                  <a:lnTo>
                    <a:pt x="21600" y="0"/>
                  </a:lnTo>
                  <a:lnTo>
                    <a:pt x="21600" y="21600"/>
                  </a:lnTo>
                  <a:lnTo>
                    <a:pt x="16934" y="21600"/>
                  </a:lnTo>
                  <a:close/>
                </a:path>
              </a:pathLst>
            </a:custGeom>
            <a:solidFill>
              <a:srgbClr val="FFFFFF"/>
            </a:solidFill>
            <a:ln w="12700" cap="flat">
              <a:noFill/>
              <a:miter lim="400000"/>
            </a:ln>
            <a:effectLst/>
          </p:spPr>
          <p:txBody>
            <a:bodyPr wrap="square" lIns="45719" tIns="45719" rIns="45719" bIns="45719" numCol="1" anchor="ctr">
              <a:noAutofit/>
            </a:bodyPr>
            <a:lstStyle/>
            <a:p>
              <a:pPr>
                <a:defRPr>
                  <a:solidFill>
                    <a:srgbClr val="FFFFFF"/>
                  </a:solidFill>
                </a:defRPr>
              </a:pPr>
              <a:endParaRPr/>
            </a:p>
          </p:txBody>
        </p:sp>
        <p:sp>
          <p:nvSpPr>
            <p:cNvPr id="549" name="T"/>
            <p:cNvSpPr/>
            <p:nvPr/>
          </p:nvSpPr>
          <p:spPr>
            <a:xfrm>
              <a:off x="167119" y="2586482"/>
              <a:ext cx="37570" cy="45784"/>
            </a:xfrm>
            <a:custGeom>
              <a:avLst/>
              <a:gdLst/>
              <a:ahLst/>
              <a:cxnLst>
                <a:cxn ang="0">
                  <a:pos x="wd2" y="hd2"/>
                </a:cxn>
                <a:cxn ang="5400000">
                  <a:pos x="wd2" y="hd2"/>
                </a:cxn>
                <a:cxn ang="10800000">
                  <a:pos x="wd2" y="hd2"/>
                </a:cxn>
                <a:cxn ang="16200000">
                  <a:pos x="wd2" y="hd2"/>
                </a:cxn>
              </a:cxnLst>
              <a:rect l="0" t="0" r="r" b="b"/>
              <a:pathLst>
                <a:path w="21600" h="21600" extrusionOk="0">
                  <a:moveTo>
                    <a:pt x="8428" y="3715"/>
                  </a:moveTo>
                  <a:lnTo>
                    <a:pt x="0" y="3715"/>
                  </a:lnTo>
                  <a:lnTo>
                    <a:pt x="0" y="0"/>
                  </a:lnTo>
                  <a:lnTo>
                    <a:pt x="21600" y="0"/>
                  </a:lnTo>
                  <a:lnTo>
                    <a:pt x="21600" y="3715"/>
                  </a:lnTo>
                  <a:lnTo>
                    <a:pt x="13172" y="3715"/>
                  </a:lnTo>
                  <a:lnTo>
                    <a:pt x="13172" y="21600"/>
                  </a:lnTo>
                  <a:lnTo>
                    <a:pt x="8246" y="21600"/>
                  </a:lnTo>
                  <a:lnTo>
                    <a:pt x="8246" y="3715"/>
                  </a:lnTo>
                  <a:lnTo>
                    <a:pt x="8465" y="3715"/>
                  </a:lnTo>
                  <a:close/>
                </a:path>
              </a:pathLst>
            </a:custGeom>
            <a:solidFill>
              <a:srgbClr val="FFFFFF"/>
            </a:solidFill>
            <a:ln w="12700" cap="flat">
              <a:noFill/>
              <a:miter lim="400000"/>
            </a:ln>
            <a:effectLst/>
          </p:spPr>
          <p:txBody>
            <a:bodyPr wrap="square" lIns="45719" tIns="45719" rIns="45719" bIns="45719" numCol="1" anchor="ctr">
              <a:noAutofit/>
            </a:bodyPr>
            <a:lstStyle/>
            <a:p>
              <a:pPr>
                <a:defRPr>
                  <a:solidFill>
                    <a:srgbClr val="FFFFFF"/>
                  </a:solidFill>
                </a:defRPr>
              </a:pPr>
              <a:endParaRPr/>
            </a:p>
          </p:txBody>
        </p:sp>
        <p:sp>
          <p:nvSpPr>
            <p:cNvPr id="550" name="Bridge Graphic"/>
            <p:cNvSpPr/>
            <p:nvPr/>
          </p:nvSpPr>
          <p:spPr>
            <a:xfrm>
              <a:off x="-1" y="0"/>
              <a:ext cx="457032" cy="153459"/>
            </a:xfrm>
            <a:custGeom>
              <a:avLst/>
              <a:gdLst/>
              <a:ahLst/>
              <a:cxnLst>
                <a:cxn ang="0">
                  <a:pos x="wd2" y="hd2"/>
                </a:cxn>
                <a:cxn ang="5400000">
                  <a:pos x="wd2" y="hd2"/>
                </a:cxn>
                <a:cxn ang="10800000">
                  <a:pos x="wd2" y="hd2"/>
                </a:cxn>
                <a:cxn ang="16200000">
                  <a:pos x="wd2" y="hd2"/>
                </a:cxn>
              </a:cxnLst>
              <a:rect l="0" t="0" r="r" b="b"/>
              <a:pathLst>
                <a:path w="21570" h="21535" extrusionOk="0">
                  <a:moveTo>
                    <a:pt x="21469" y="19649"/>
                  </a:moveTo>
                  <a:cubicBezTo>
                    <a:pt x="16033" y="15478"/>
                    <a:pt x="13808" y="5293"/>
                    <a:pt x="13161" y="2139"/>
                  </a:cubicBezTo>
                  <a:lnTo>
                    <a:pt x="13161" y="294"/>
                  </a:lnTo>
                  <a:cubicBezTo>
                    <a:pt x="13161" y="214"/>
                    <a:pt x="13152" y="134"/>
                    <a:pt x="13134" y="80"/>
                  </a:cubicBezTo>
                  <a:cubicBezTo>
                    <a:pt x="13116" y="27"/>
                    <a:pt x="13089" y="0"/>
                    <a:pt x="13062" y="0"/>
                  </a:cubicBezTo>
                  <a:lnTo>
                    <a:pt x="12514" y="0"/>
                  </a:lnTo>
                  <a:cubicBezTo>
                    <a:pt x="12487" y="0"/>
                    <a:pt x="12460" y="27"/>
                    <a:pt x="12442" y="80"/>
                  </a:cubicBezTo>
                  <a:cubicBezTo>
                    <a:pt x="12424" y="134"/>
                    <a:pt x="12415" y="214"/>
                    <a:pt x="12415" y="294"/>
                  </a:cubicBezTo>
                  <a:lnTo>
                    <a:pt x="12415" y="17510"/>
                  </a:lnTo>
                  <a:cubicBezTo>
                    <a:pt x="12110" y="17510"/>
                    <a:pt x="11112" y="17483"/>
                    <a:pt x="10798" y="17483"/>
                  </a:cubicBezTo>
                  <a:lnTo>
                    <a:pt x="10771" y="17483"/>
                  </a:lnTo>
                  <a:cubicBezTo>
                    <a:pt x="10457" y="17483"/>
                    <a:pt x="9459" y="17483"/>
                    <a:pt x="9154" y="17510"/>
                  </a:cubicBezTo>
                  <a:lnTo>
                    <a:pt x="9154" y="294"/>
                  </a:lnTo>
                  <a:cubicBezTo>
                    <a:pt x="9154" y="214"/>
                    <a:pt x="9145" y="134"/>
                    <a:pt x="9127" y="80"/>
                  </a:cubicBezTo>
                  <a:cubicBezTo>
                    <a:pt x="9109" y="27"/>
                    <a:pt x="9082" y="0"/>
                    <a:pt x="9055" y="0"/>
                  </a:cubicBezTo>
                  <a:lnTo>
                    <a:pt x="8507" y="0"/>
                  </a:lnTo>
                  <a:cubicBezTo>
                    <a:pt x="8480" y="0"/>
                    <a:pt x="8453" y="27"/>
                    <a:pt x="8435" y="80"/>
                  </a:cubicBezTo>
                  <a:cubicBezTo>
                    <a:pt x="8417" y="134"/>
                    <a:pt x="8408" y="214"/>
                    <a:pt x="8408" y="294"/>
                  </a:cubicBezTo>
                  <a:lnTo>
                    <a:pt x="8408" y="2139"/>
                  </a:lnTo>
                  <a:cubicBezTo>
                    <a:pt x="7761" y="5293"/>
                    <a:pt x="5533" y="15478"/>
                    <a:pt x="91" y="19649"/>
                  </a:cubicBezTo>
                  <a:cubicBezTo>
                    <a:pt x="-8" y="19729"/>
                    <a:pt x="-17" y="20130"/>
                    <a:pt x="19" y="20718"/>
                  </a:cubicBezTo>
                  <a:cubicBezTo>
                    <a:pt x="55" y="21359"/>
                    <a:pt x="118" y="21600"/>
                    <a:pt x="280" y="21520"/>
                  </a:cubicBezTo>
                  <a:cubicBezTo>
                    <a:pt x="1996" y="20798"/>
                    <a:pt x="3523" y="20237"/>
                    <a:pt x="5239" y="19862"/>
                  </a:cubicBezTo>
                  <a:cubicBezTo>
                    <a:pt x="5239" y="19862"/>
                    <a:pt x="5239" y="19889"/>
                    <a:pt x="5248" y="19889"/>
                  </a:cubicBezTo>
                  <a:cubicBezTo>
                    <a:pt x="5257" y="19889"/>
                    <a:pt x="5266" y="19862"/>
                    <a:pt x="5275" y="19862"/>
                  </a:cubicBezTo>
                  <a:cubicBezTo>
                    <a:pt x="6174" y="19675"/>
                    <a:pt x="7306" y="19542"/>
                    <a:pt x="8411" y="19461"/>
                  </a:cubicBezTo>
                  <a:lnTo>
                    <a:pt x="8411" y="21226"/>
                  </a:lnTo>
                  <a:cubicBezTo>
                    <a:pt x="8411" y="21306"/>
                    <a:pt x="8420" y="21386"/>
                    <a:pt x="8438" y="21440"/>
                  </a:cubicBezTo>
                  <a:cubicBezTo>
                    <a:pt x="8456" y="21493"/>
                    <a:pt x="8483" y="21520"/>
                    <a:pt x="8510" y="21520"/>
                  </a:cubicBezTo>
                  <a:lnTo>
                    <a:pt x="9058" y="21520"/>
                  </a:lnTo>
                  <a:cubicBezTo>
                    <a:pt x="9085" y="21520"/>
                    <a:pt x="9112" y="21493"/>
                    <a:pt x="9130" y="21440"/>
                  </a:cubicBezTo>
                  <a:cubicBezTo>
                    <a:pt x="9148" y="21386"/>
                    <a:pt x="9157" y="21306"/>
                    <a:pt x="9157" y="21226"/>
                  </a:cubicBezTo>
                  <a:lnTo>
                    <a:pt x="9157" y="19408"/>
                  </a:lnTo>
                  <a:cubicBezTo>
                    <a:pt x="9741" y="19381"/>
                    <a:pt x="10298" y="19354"/>
                    <a:pt x="10783" y="19354"/>
                  </a:cubicBezTo>
                  <a:cubicBezTo>
                    <a:pt x="11268" y="19354"/>
                    <a:pt x="11825" y="19381"/>
                    <a:pt x="12409" y="19408"/>
                  </a:cubicBezTo>
                  <a:lnTo>
                    <a:pt x="12409" y="21226"/>
                  </a:lnTo>
                  <a:cubicBezTo>
                    <a:pt x="12409" y="21306"/>
                    <a:pt x="12418" y="21386"/>
                    <a:pt x="12436" y="21440"/>
                  </a:cubicBezTo>
                  <a:cubicBezTo>
                    <a:pt x="12454" y="21493"/>
                    <a:pt x="12481" y="21520"/>
                    <a:pt x="12508" y="21520"/>
                  </a:cubicBezTo>
                  <a:lnTo>
                    <a:pt x="13056" y="21520"/>
                  </a:lnTo>
                  <a:cubicBezTo>
                    <a:pt x="13083" y="21520"/>
                    <a:pt x="13110" y="21493"/>
                    <a:pt x="13128" y="21440"/>
                  </a:cubicBezTo>
                  <a:cubicBezTo>
                    <a:pt x="13146" y="21386"/>
                    <a:pt x="13155" y="21306"/>
                    <a:pt x="13155" y="21226"/>
                  </a:cubicBezTo>
                  <a:lnTo>
                    <a:pt x="13155" y="19461"/>
                  </a:lnTo>
                  <a:cubicBezTo>
                    <a:pt x="14260" y="19542"/>
                    <a:pt x="15392" y="19675"/>
                    <a:pt x="16291" y="19862"/>
                  </a:cubicBezTo>
                  <a:cubicBezTo>
                    <a:pt x="16300" y="19862"/>
                    <a:pt x="16309" y="19889"/>
                    <a:pt x="16318" y="19889"/>
                  </a:cubicBezTo>
                  <a:cubicBezTo>
                    <a:pt x="16318" y="19889"/>
                    <a:pt x="16318" y="19862"/>
                    <a:pt x="16327" y="19862"/>
                  </a:cubicBezTo>
                  <a:cubicBezTo>
                    <a:pt x="18052" y="20210"/>
                    <a:pt x="19579" y="20771"/>
                    <a:pt x="21295" y="21520"/>
                  </a:cubicBezTo>
                  <a:cubicBezTo>
                    <a:pt x="21448" y="21573"/>
                    <a:pt x="21520" y="21359"/>
                    <a:pt x="21556" y="20718"/>
                  </a:cubicBezTo>
                  <a:cubicBezTo>
                    <a:pt x="21583" y="20156"/>
                    <a:pt x="21574" y="19729"/>
                    <a:pt x="21475" y="19649"/>
                  </a:cubicBezTo>
                  <a:close/>
                  <a:moveTo>
                    <a:pt x="8408" y="17563"/>
                  </a:moveTo>
                  <a:cubicBezTo>
                    <a:pt x="7833" y="17617"/>
                    <a:pt x="7258" y="17670"/>
                    <a:pt x="6683" y="17750"/>
                  </a:cubicBezTo>
                  <a:cubicBezTo>
                    <a:pt x="7303" y="16628"/>
                    <a:pt x="7860" y="15318"/>
                    <a:pt x="8408" y="13553"/>
                  </a:cubicBezTo>
                  <a:lnTo>
                    <a:pt x="8408" y="17563"/>
                  </a:lnTo>
                  <a:close/>
                  <a:moveTo>
                    <a:pt x="8408" y="10533"/>
                  </a:moveTo>
                  <a:cubicBezTo>
                    <a:pt x="7402" y="14329"/>
                    <a:pt x="6440" y="16200"/>
                    <a:pt x="5075" y="18018"/>
                  </a:cubicBezTo>
                  <a:cubicBezTo>
                    <a:pt x="4347" y="18178"/>
                    <a:pt x="3610" y="18365"/>
                    <a:pt x="2873" y="18606"/>
                  </a:cubicBezTo>
                  <a:cubicBezTo>
                    <a:pt x="5847" y="14596"/>
                    <a:pt x="7545" y="9116"/>
                    <a:pt x="8408" y="5614"/>
                  </a:cubicBezTo>
                  <a:lnTo>
                    <a:pt x="8408" y="10533"/>
                  </a:lnTo>
                  <a:close/>
                  <a:moveTo>
                    <a:pt x="13161" y="17563"/>
                  </a:moveTo>
                  <a:lnTo>
                    <a:pt x="13161" y="13553"/>
                  </a:lnTo>
                  <a:cubicBezTo>
                    <a:pt x="13709" y="15318"/>
                    <a:pt x="14257" y="16628"/>
                    <a:pt x="14886" y="17750"/>
                  </a:cubicBezTo>
                  <a:cubicBezTo>
                    <a:pt x="14311" y="17670"/>
                    <a:pt x="13736" y="17617"/>
                    <a:pt x="13161" y="17563"/>
                  </a:cubicBezTo>
                  <a:close/>
                  <a:moveTo>
                    <a:pt x="16494" y="18045"/>
                  </a:moveTo>
                  <a:cubicBezTo>
                    <a:pt x="15138" y="16227"/>
                    <a:pt x="14167" y="14355"/>
                    <a:pt x="13161" y="10559"/>
                  </a:cubicBezTo>
                  <a:lnTo>
                    <a:pt x="13161" y="5614"/>
                  </a:lnTo>
                  <a:cubicBezTo>
                    <a:pt x="14033" y="9116"/>
                    <a:pt x="15722" y="14596"/>
                    <a:pt x="18696" y="18606"/>
                  </a:cubicBezTo>
                  <a:cubicBezTo>
                    <a:pt x="17959" y="18392"/>
                    <a:pt x="17222" y="18178"/>
                    <a:pt x="16494" y="18045"/>
                  </a:cubicBezTo>
                  <a:close/>
                </a:path>
              </a:pathLst>
            </a:custGeom>
            <a:solidFill>
              <a:srgbClr val="FFFFFF"/>
            </a:solidFill>
            <a:ln w="12700" cap="flat">
              <a:noFill/>
              <a:miter lim="400000"/>
            </a:ln>
            <a:effectLst/>
          </p:spPr>
          <p:txBody>
            <a:bodyPr wrap="square" lIns="45719" tIns="45719" rIns="45719" bIns="45719" numCol="1" anchor="ctr">
              <a:noAutofit/>
            </a:bodyPr>
            <a:lstStyle/>
            <a:p>
              <a:pPr>
                <a:defRPr>
                  <a:solidFill>
                    <a:srgbClr val="FFFFFF"/>
                  </a:solidFill>
                </a:defRPr>
              </a:pPr>
              <a:endParaRPr/>
            </a:p>
          </p:txBody>
        </p:sp>
      </p:grpSp>
      <p:sp>
        <p:nvSpPr>
          <p:cNvPr id="552" name="TextBox 23"/>
          <p:cNvSpPr txBox="1"/>
          <p:nvPr/>
        </p:nvSpPr>
        <p:spPr>
          <a:xfrm>
            <a:off x="1099482" y="1507866"/>
            <a:ext cx="1123440" cy="9169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5400">
                <a:solidFill>
                  <a:srgbClr val="FFFFFF"/>
                </a:solidFill>
                <a:latin typeface="MercuryDisplay-Regular"/>
                <a:ea typeface="MercuryDisplay-Regular"/>
                <a:cs typeface="MercuryDisplay-Regular"/>
                <a:sym typeface="MercuryDisplay-Regular"/>
              </a:defRPr>
            </a:lvl1pPr>
          </a:lstStyle>
          <a:p>
            <a:r>
              <a:t>“</a:t>
            </a:r>
          </a:p>
        </p:txBody>
      </p:sp>
    </p:spTree>
  </p:cSld>
  <p:clrMapOvr>
    <a:masterClrMapping/>
  </p:clrMapOvr>
  <p:transition spd="med"/>
</p:sldLayout>
</file>

<file path=ppt/slideLayouts/slideLayout31.xml><?xml version="1.0" encoding="utf-8"?>
<p:sldLayout xmlns:a="http://schemas.openxmlformats.org/drawingml/2006/main" xmlns:r="http://schemas.openxmlformats.org/officeDocument/2006/relationships" xmlns:p="http://schemas.openxmlformats.org/presentationml/2006/main" type="tx">
  <p:cSld name="Blank - The Bridge (Red)">
    <p:spTree>
      <p:nvGrpSpPr>
        <p:cNvPr id="1" name=""/>
        <p:cNvGrpSpPr/>
        <p:nvPr/>
      </p:nvGrpSpPr>
      <p:grpSpPr>
        <a:xfrm>
          <a:off x="0" y="0"/>
          <a:ext cx="0" cy="0"/>
          <a:chOff x="0" y="0"/>
          <a:chExt cx="0" cy="0"/>
        </a:xfrm>
      </p:grpSpPr>
      <p:sp>
        <p:nvSpPr>
          <p:cNvPr id="55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2.xml><?xml version="1.0" encoding="utf-8"?>
<p:sldLayout xmlns:a="http://schemas.openxmlformats.org/drawingml/2006/main" xmlns:r="http://schemas.openxmlformats.org/officeDocument/2006/relationships" xmlns:p="http://schemas.openxmlformats.org/presentationml/2006/main" type="tx">
  <p:cSld name="Chart Slide with Subtitle -  - The Bridge (Red)">
    <p:spTree>
      <p:nvGrpSpPr>
        <p:cNvPr id="1" name=""/>
        <p:cNvGrpSpPr/>
        <p:nvPr/>
      </p:nvGrpSpPr>
      <p:grpSpPr>
        <a:xfrm>
          <a:off x="0" y="0"/>
          <a:ext cx="0" cy="0"/>
          <a:chOff x="0" y="0"/>
          <a:chExt cx="0" cy="0"/>
        </a:xfrm>
      </p:grpSpPr>
      <p:sp>
        <p:nvSpPr>
          <p:cNvPr id="56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567" name="Header here"/>
          <p:cNvSpPr txBox="1">
            <a:spLocks noGrp="1"/>
          </p:cNvSpPr>
          <p:nvPr>
            <p:ph type="title" hasCustomPrompt="1"/>
          </p:nvPr>
        </p:nvSpPr>
        <p:spPr>
          <a:xfrm>
            <a:off x="1096161" y="841009"/>
            <a:ext cx="2479554" cy="1140531"/>
          </a:xfrm>
          <a:prstGeom prst="rect">
            <a:avLst/>
          </a:prstGeom>
        </p:spPr>
        <p:txBody>
          <a:bodyPr/>
          <a:lstStyle>
            <a:lvl1pPr>
              <a:spcBef>
                <a:spcPts val="1000"/>
              </a:spcBef>
            </a:lvl1pPr>
          </a:lstStyle>
          <a:p>
            <a:r>
              <a:t>Header here</a:t>
            </a:r>
          </a:p>
        </p:txBody>
      </p:sp>
      <p:sp>
        <p:nvSpPr>
          <p:cNvPr id="568" name="Body Level One…"/>
          <p:cNvSpPr txBox="1">
            <a:spLocks noGrp="1"/>
          </p:cNvSpPr>
          <p:nvPr>
            <p:ph type="body" sz="quarter" idx="1" hasCustomPrompt="1"/>
          </p:nvPr>
        </p:nvSpPr>
        <p:spPr>
          <a:xfrm>
            <a:off x="3814717" y="921000"/>
            <a:ext cx="4201529" cy="1060541"/>
          </a:xfrm>
          <a:prstGeom prst="rect">
            <a:avLst/>
          </a:prstGeom>
        </p:spPr>
        <p:txBody>
          <a:bodyPr/>
          <a:lstStyle>
            <a:lvl1pPr>
              <a:lnSpc>
                <a:spcPct val="100000"/>
              </a:lnSpc>
            </a:lvl1pPr>
            <a:lvl2pPr marL="0" indent="457200">
              <a:lnSpc>
                <a:spcPct val="100000"/>
              </a:lnSpc>
              <a:buSzTx/>
              <a:buNone/>
            </a:lvl2pPr>
            <a:lvl3pPr marL="0" indent="914400">
              <a:lnSpc>
                <a:spcPct val="100000"/>
              </a:lnSpc>
              <a:buSzTx/>
              <a:buNone/>
            </a:lvl3pPr>
            <a:lvl4pPr marL="0" indent="1371600">
              <a:lnSpc>
                <a:spcPct val="100000"/>
              </a:lnSpc>
              <a:buSzTx/>
              <a:buNone/>
            </a:lvl4pPr>
            <a:lvl5pPr marL="0" indent="1828800">
              <a:lnSpc>
                <a:spcPct val="100000"/>
              </a:lnSpc>
              <a:buSzTx/>
              <a:buNone/>
            </a:lvl5pPr>
          </a:lstStyle>
          <a:p>
            <a:r>
              <a:t>Content here</a:t>
            </a:r>
          </a:p>
          <a:p>
            <a:pPr lvl="1"/>
            <a:endParaRPr/>
          </a:p>
          <a:p>
            <a:pPr lvl="2"/>
            <a:endParaRPr/>
          </a:p>
          <a:p>
            <a:pPr lvl="3"/>
            <a:endParaRPr/>
          </a:p>
          <a:p>
            <a:pPr lvl="4"/>
            <a:endParaRPr/>
          </a:p>
        </p:txBody>
      </p:sp>
      <p:sp>
        <p:nvSpPr>
          <p:cNvPr id="569" name="Subheader Placeholder"/>
          <p:cNvSpPr>
            <a:spLocks noGrp="1"/>
          </p:cNvSpPr>
          <p:nvPr>
            <p:ph type="body" sz="quarter" idx="21" hasCustomPrompt="1"/>
          </p:nvPr>
        </p:nvSpPr>
        <p:spPr>
          <a:xfrm>
            <a:off x="1101865" y="358537"/>
            <a:ext cx="3368536" cy="273051"/>
          </a:xfrm>
          <a:prstGeom prst="rect">
            <a:avLst/>
          </a:prstGeom>
        </p:spPr>
        <p:txBody>
          <a:bodyPr/>
          <a:lstStyle>
            <a:lvl1pPr>
              <a:lnSpc>
                <a:spcPct val="90000"/>
              </a:lnSpc>
              <a:spcBef>
                <a:spcPts val="1000"/>
              </a:spcBef>
              <a:defRPr sz="900" cap="all" spc="100">
                <a:solidFill>
                  <a:srgbClr val="242834"/>
                </a:solidFill>
                <a:latin typeface="Avenir Next Demi Bold"/>
                <a:ea typeface="Avenir Next Demi Bold"/>
                <a:cs typeface="Avenir Next Demi Bold"/>
                <a:sym typeface="Avenir Next Demi Bold"/>
              </a:defRPr>
            </a:lvl1pPr>
          </a:lstStyle>
          <a:p>
            <a:r>
              <a:t>SUBHEADER</a:t>
            </a:r>
          </a:p>
        </p:txBody>
      </p:sp>
    </p:spTree>
  </p:cSld>
  <p:clrMapOvr>
    <a:masterClrMapping/>
  </p:clrMapOvr>
  <p:transition spd="med"/>
</p:sldLayout>
</file>

<file path=ppt/slideLayouts/slideLayout33.xml><?xml version="1.0" encoding="utf-8"?>
<p:sldLayout xmlns:a="http://schemas.openxmlformats.org/drawingml/2006/main" xmlns:r="http://schemas.openxmlformats.org/officeDocument/2006/relationships" xmlns:p="http://schemas.openxmlformats.org/presentationml/2006/main" type="tx">
  <p:cSld name="Half Page Blank - The Bridge (Red)">
    <p:spTree>
      <p:nvGrpSpPr>
        <p:cNvPr id="1" name=""/>
        <p:cNvGrpSpPr/>
        <p:nvPr/>
      </p:nvGrpSpPr>
      <p:grpSpPr>
        <a:xfrm>
          <a:off x="0" y="0"/>
          <a:ext cx="0" cy="0"/>
          <a:chOff x="0" y="0"/>
          <a:chExt cx="0" cy="0"/>
        </a:xfrm>
      </p:grpSpPr>
      <p:sp>
        <p:nvSpPr>
          <p:cNvPr id="57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577" name="Header here"/>
          <p:cNvSpPr txBox="1">
            <a:spLocks noGrp="1"/>
          </p:cNvSpPr>
          <p:nvPr>
            <p:ph type="title" hasCustomPrompt="1"/>
          </p:nvPr>
        </p:nvSpPr>
        <p:spPr>
          <a:xfrm>
            <a:off x="1094533" y="1879219"/>
            <a:ext cx="4707606" cy="527545"/>
          </a:xfrm>
          <a:prstGeom prst="rect">
            <a:avLst/>
          </a:prstGeom>
        </p:spPr>
        <p:txBody>
          <a:bodyPr/>
          <a:lstStyle>
            <a:lvl1pPr>
              <a:spcBef>
                <a:spcPts val="1000"/>
              </a:spcBef>
            </a:lvl1pPr>
          </a:lstStyle>
          <a:p>
            <a:r>
              <a:t>Header here</a:t>
            </a:r>
          </a:p>
        </p:txBody>
      </p:sp>
      <p:sp>
        <p:nvSpPr>
          <p:cNvPr id="578" name="Body Level One…"/>
          <p:cNvSpPr txBox="1">
            <a:spLocks noGrp="1"/>
          </p:cNvSpPr>
          <p:nvPr>
            <p:ph type="body" sz="quarter" idx="1" hasCustomPrompt="1"/>
          </p:nvPr>
        </p:nvSpPr>
        <p:spPr>
          <a:xfrm>
            <a:off x="1089767" y="2611665"/>
            <a:ext cx="4707606" cy="1361270"/>
          </a:xfrm>
          <a:prstGeom prst="rect">
            <a:avLst/>
          </a:prstGeom>
        </p:spPr>
        <p:txBody>
          <a:bodyPr/>
          <a:lstStyle>
            <a:lvl1pPr>
              <a:lnSpc>
                <a:spcPct val="100000"/>
              </a:lnSpc>
              <a:defRPr sz="2600">
                <a:solidFill>
                  <a:srgbClr val="91939A"/>
                </a:solidFill>
              </a:defRPr>
            </a:lvl1pPr>
            <a:lvl2pPr marL="0" indent="457200">
              <a:lnSpc>
                <a:spcPct val="100000"/>
              </a:lnSpc>
              <a:buSzTx/>
              <a:buNone/>
              <a:defRPr sz="2600">
                <a:solidFill>
                  <a:srgbClr val="91939A"/>
                </a:solidFill>
              </a:defRPr>
            </a:lvl2pPr>
            <a:lvl3pPr marL="0" indent="914400">
              <a:lnSpc>
                <a:spcPct val="100000"/>
              </a:lnSpc>
              <a:buSzTx/>
              <a:buNone/>
              <a:defRPr sz="2600">
                <a:solidFill>
                  <a:srgbClr val="91939A"/>
                </a:solidFill>
              </a:defRPr>
            </a:lvl3pPr>
            <a:lvl4pPr marL="0" indent="1371600">
              <a:lnSpc>
                <a:spcPct val="100000"/>
              </a:lnSpc>
              <a:buSzTx/>
              <a:buNone/>
              <a:defRPr sz="2600">
                <a:solidFill>
                  <a:srgbClr val="91939A"/>
                </a:solidFill>
              </a:defRPr>
            </a:lvl4pPr>
            <a:lvl5pPr marL="0" indent="1828800">
              <a:lnSpc>
                <a:spcPct val="100000"/>
              </a:lnSpc>
              <a:buSzTx/>
              <a:buNone/>
              <a:defRPr sz="2600">
                <a:solidFill>
                  <a:srgbClr val="91939A"/>
                </a:solidFill>
              </a:defRPr>
            </a:lvl5pPr>
          </a:lstStyle>
          <a:p>
            <a:r>
              <a:t>Content here</a:t>
            </a:r>
          </a:p>
          <a:p>
            <a:pPr lvl="1"/>
            <a:endParaRPr/>
          </a:p>
          <a:p>
            <a:pPr lvl="2"/>
            <a:endParaRPr/>
          </a:p>
          <a:p>
            <a:pPr lvl="3"/>
            <a:endParaRPr/>
          </a:p>
          <a:p>
            <a:pPr lvl="4"/>
            <a:endParaRPr/>
          </a:p>
        </p:txBody>
      </p:sp>
      <p:pic>
        <p:nvPicPr>
          <p:cNvPr id="579" name="Left panel" descr="Left panel"/>
          <p:cNvPicPr>
            <a:picLocks noChangeAspect="1"/>
          </p:cNvPicPr>
          <p:nvPr/>
        </p:nvPicPr>
        <p:blipFill>
          <a:blip r:embed="rId2"/>
          <a:stretch>
            <a:fillRect/>
          </a:stretch>
        </p:blipFill>
        <p:spPr>
          <a:xfrm>
            <a:off x="0" y="446"/>
            <a:ext cx="736504" cy="6857098"/>
          </a:xfrm>
          <a:prstGeom prst="rect">
            <a:avLst/>
          </a:prstGeom>
          <a:ln w="12700">
            <a:miter lim="400000"/>
          </a:ln>
        </p:spPr>
      </p:pic>
      <p:sp>
        <p:nvSpPr>
          <p:cNvPr id="580" name="Text Placeholder 78"/>
          <p:cNvSpPr>
            <a:spLocks noGrp="1"/>
          </p:cNvSpPr>
          <p:nvPr>
            <p:ph type="body" sz="quarter" idx="21"/>
          </p:nvPr>
        </p:nvSpPr>
        <p:spPr>
          <a:xfrm>
            <a:off x="1114047" y="4109013"/>
            <a:ext cx="4706939" cy="1990163"/>
          </a:xfrm>
          <a:prstGeom prst="rect">
            <a:avLst/>
          </a:prstGeom>
        </p:spPr>
        <p:txBody>
          <a:bodyPr/>
          <a:lstStyle/>
          <a:p>
            <a:pPr>
              <a:lnSpc>
                <a:spcPct val="100000"/>
              </a:lnSpc>
            </a:pPr>
            <a:endParaRPr/>
          </a:p>
        </p:txBody>
      </p:sp>
      <p:pic>
        <p:nvPicPr>
          <p:cNvPr id="581" name="Left panel" descr="Left panel"/>
          <p:cNvPicPr>
            <a:picLocks noChangeAspect="1"/>
          </p:cNvPicPr>
          <p:nvPr/>
        </p:nvPicPr>
        <p:blipFill>
          <a:blip r:embed="rId2"/>
          <a:stretch>
            <a:fillRect/>
          </a:stretch>
        </p:blipFill>
        <p:spPr>
          <a:xfrm>
            <a:off x="0" y="446"/>
            <a:ext cx="736504" cy="6857098"/>
          </a:xfrm>
          <a:prstGeom prst="rect">
            <a:avLst/>
          </a:prstGeom>
          <a:ln w="12700">
            <a:miter lim="400000"/>
          </a:ln>
        </p:spPr>
      </p:pic>
      <p:sp>
        <p:nvSpPr>
          <p:cNvPr id="582" name="Subheader Placeholder"/>
          <p:cNvSpPr>
            <a:spLocks noGrp="1"/>
          </p:cNvSpPr>
          <p:nvPr>
            <p:ph type="body" sz="quarter" idx="22" hasCustomPrompt="1"/>
          </p:nvPr>
        </p:nvSpPr>
        <p:spPr>
          <a:xfrm>
            <a:off x="1101865" y="358537"/>
            <a:ext cx="3368536" cy="273051"/>
          </a:xfrm>
          <a:prstGeom prst="rect">
            <a:avLst/>
          </a:prstGeom>
        </p:spPr>
        <p:txBody>
          <a:bodyPr/>
          <a:lstStyle>
            <a:lvl1pPr>
              <a:lnSpc>
                <a:spcPct val="90000"/>
              </a:lnSpc>
              <a:spcBef>
                <a:spcPts val="1000"/>
              </a:spcBef>
              <a:defRPr sz="900" cap="all" spc="100">
                <a:solidFill>
                  <a:srgbClr val="242834"/>
                </a:solidFill>
                <a:latin typeface="Avenir Next Demi Bold"/>
                <a:ea typeface="Avenir Next Demi Bold"/>
                <a:cs typeface="Avenir Next Demi Bold"/>
                <a:sym typeface="Avenir Next Demi Bold"/>
              </a:defRPr>
            </a:lvl1pPr>
          </a:lstStyle>
          <a:p>
            <a:r>
              <a:t>SUBHEADER</a:t>
            </a:r>
          </a:p>
        </p:txBody>
      </p:sp>
    </p:spTree>
  </p:cSld>
  <p:clrMapOvr>
    <a:masterClrMapping/>
  </p:clrMapOvr>
  <p:transition spd="med"/>
</p:sldLayout>
</file>

<file path=ppt/slideLayouts/slideLayout34.xml><?xml version="1.0" encoding="utf-8"?>
<p:sldLayout xmlns:a="http://schemas.openxmlformats.org/drawingml/2006/main" xmlns:r="http://schemas.openxmlformats.org/officeDocument/2006/relationships" xmlns:p="http://schemas.openxmlformats.org/presentationml/2006/main" type="tx">
  <p:cSld name="Title and Content- The Bridge (Red)">
    <p:spTree>
      <p:nvGrpSpPr>
        <p:cNvPr id="1" name=""/>
        <p:cNvGrpSpPr/>
        <p:nvPr/>
      </p:nvGrpSpPr>
      <p:grpSpPr>
        <a:xfrm>
          <a:off x="0" y="0"/>
          <a:ext cx="0" cy="0"/>
          <a:chOff x="0" y="0"/>
          <a:chExt cx="0" cy="0"/>
        </a:xfrm>
      </p:grpSpPr>
      <p:sp>
        <p:nvSpPr>
          <p:cNvPr id="589" name="Header here"/>
          <p:cNvSpPr txBox="1">
            <a:spLocks noGrp="1"/>
          </p:cNvSpPr>
          <p:nvPr>
            <p:ph type="title" hasCustomPrompt="1"/>
          </p:nvPr>
        </p:nvSpPr>
        <p:spPr>
          <a:xfrm>
            <a:off x="1095137" y="837379"/>
            <a:ext cx="10734912" cy="820746"/>
          </a:xfrm>
          <a:prstGeom prst="rect">
            <a:avLst/>
          </a:prstGeom>
        </p:spPr>
        <p:txBody>
          <a:bodyPr/>
          <a:lstStyle/>
          <a:p>
            <a:r>
              <a:t>Header here</a:t>
            </a:r>
          </a:p>
        </p:txBody>
      </p:sp>
      <p:sp>
        <p:nvSpPr>
          <p:cNvPr id="590" name="Body Level One…"/>
          <p:cNvSpPr txBox="1">
            <a:spLocks noGrp="1"/>
          </p:cNvSpPr>
          <p:nvPr>
            <p:ph type="body" idx="1"/>
          </p:nvPr>
        </p:nvSpPr>
        <p:spPr>
          <a:xfrm>
            <a:off x="1095137" y="1674414"/>
            <a:ext cx="10734912" cy="4455922"/>
          </a:xfrm>
          <a:prstGeom prst="rect">
            <a:avLst/>
          </a:prstGeom>
        </p:spPr>
        <p:txBody>
          <a:bodyPr/>
          <a:lstStyle>
            <a:lvl1pPr>
              <a:lnSpc>
                <a:spcPct val="100000"/>
              </a:lnSpc>
            </a:lvl1pPr>
            <a:lvl2pPr>
              <a:lnSpc>
                <a:spcPct val="100000"/>
              </a:lnSpc>
            </a:lvl2pPr>
            <a:lvl3pPr>
              <a:lnSpc>
                <a:spcPct val="100000"/>
              </a:lnSpc>
            </a:lvl3pPr>
            <a:lvl4pPr>
              <a:lnSpc>
                <a:spcPct val="100000"/>
              </a:lnSpc>
            </a:lvl4pPr>
            <a:lvl5pPr>
              <a:lnSpc>
                <a:spcPct val="100000"/>
              </a:lnSpc>
            </a:lvl5pPr>
          </a:lstStyle>
          <a:p>
            <a:r>
              <a:t>Body Level One</a:t>
            </a:r>
          </a:p>
          <a:p>
            <a:pPr lvl="1"/>
            <a:r>
              <a:t>Body Level Two</a:t>
            </a:r>
          </a:p>
          <a:p>
            <a:pPr lvl="2"/>
            <a:r>
              <a:t>Body Level Three</a:t>
            </a:r>
          </a:p>
          <a:p>
            <a:pPr lvl="3"/>
            <a:r>
              <a:t>Body Level Four</a:t>
            </a:r>
          </a:p>
          <a:p>
            <a:pPr lvl="4"/>
            <a:r>
              <a:t>Body Level Five</a:t>
            </a:r>
          </a:p>
        </p:txBody>
      </p:sp>
      <p:sp>
        <p:nvSpPr>
          <p:cNvPr id="59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5.xml><?xml version="1.0" encoding="utf-8"?>
<p:sldLayout xmlns:a="http://schemas.openxmlformats.org/drawingml/2006/main" xmlns:r="http://schemas.openxmlformats.org/officeDocument/2006/relationships" xmlns:p="http://schemas.openxmlformats.org/presentationml/2006/main" type="tx">
  <p:cSld name="Title Content and Subheader - The Bridge (Red)">
    <p:spTree>
      <p:nvGrpSpPr>
        <p:cNvPr id="1" name=""/>
        <p:cNvGrpSpPr/>
        <p:nvPr/>
      </p:nvGrpSpPr>
      <p:grpSpPr>
        <a:xfrm>
          <a:off x="0" y="0"/>
          <a:ext cx="0" cy="0"/>
          <a:chOff x="0" y="0"/>
          <a:chExt cx="0" cy="0"/>
        </a:xfrm>
      </p:grpSpPr>
      <p:sp>
        <p:nvSpPr>
          <p:cNvPr id="598" name="Header here"/>
          <p:cNvSpPr txBox="1">
            <a:spLocks noGrp="1"/>
          </p:cNvSpPr>
          <p:nvPr>
            <p:ph type="title" hasCustomPrompt="1"/>
          </p:nvPr>
        </p:nvSpPr>
        <p:spPr>
          <a:xfrm>
            <a:off x="1095137" y="837379"/>
            <a:ext cx="10734912" cy="820746"/>
          </a:xfrm>
          <a:prstGeom prst="rect">
            <a:avLst/>
          </a:prstGeom>
        </p:spPr>
        <p:txBody>
          <a:bodyPr/>
          <a:lstStyle/>
          <a:p>
            <a:r>
              <a:t>Header here</a:t>
            </a:r>
          </a:p>
        </p:txBody>
      </p:sp>
      <p:sp>
        <p:nvSpPr>
          <p:cNvPr id="599" name="Body Level One…"/>
          <p:cNvSpPr txBox="1">
            <a:spLocks noGrp="1"/>
          </p:cNvSpPr>
          <p:nvPr>
            <p:ph type="body" idx="1"/>
          </p:nvPr>
        </p:nvSpPr>
        <p:spPr>
          <a:xfrm>
            <a:off x="1095137" y="1674414"/>
            <a:ext cx="10734912" cy="4455922"/>
          </a:xfrm>
          <a:prstGeom prst="rect">
            <a:avLst/>
          </a:prstGeom>
        </p:spPr>
        <p:txBody>
          <a:bodyPr/>
          <a:lstStyle>
            <a:lvl1pPr>
              <a:lnSpc>
                <a:spcPct val="100000"/>
              </a:lnSpc>
            </a:lvl1pPr>
            <a:lvl2pPr>
              <a:lnSpc>
                <a:spcPct val="100000"/>
              </a:lnSpc>
            </a:lvl2pPr>
            <a:lvl3pPr>
              <a:lnSpc>
                <a:spcPct val="100000"/>
              </a:lnSpc>
            </a:lvl3pPr>
            <a:lvl4pPr>
              <a:lnSpc>
                <a:spcPct val="100000"/>
              </a:lnSpc>
            </a:lvl4pPr>
            <a:lvl5pPr>
              <a:lnSpc>
                <a:spcPct val="100000"/>
              </a:lnSpc>
            </a:lvl5pPr>
          </a:lstStyle>
          <a:p>
            <a:r>
              <a:t>Body Level One</a:t>
            </a:r>
          </a:p>
          <a:p>
            <a:pPr lvl="1"/>
            <a:r>
              <a:t>Body Level Two</a:t>
            </a:r>
          </a:p>
          <a:p>
            <a:pPr lvl="2"/>
            <a:r>
              <a:t>Body Level Three</a:t>
            </a:r>
          </a:p>
          <a:p>
            <a:pPr lvl="3"/>
            <a:r>
              <a:t>Body Level Four</a:t>
            </a:r>
          </a:p>
          <a:p>
            <a:pPr lvl="4"/>
            <a:r>
              <a:t>Body Level Five</a:t>
            </a:r>
          </a:p>
        </p:txBody>
      </p:sp>
      <p:sp>
        <p:nvSpPr>
          <p:cNvPr id="60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601" name="Subheader Placeholder"/>
          <p:cNvSpPr>
            <a:spLocks noGrp="1"/>
          </p:cNvSpPr>
          <p:nvPr>
            <p:ph type="body" sz="quarter" idx="21" hasCustomPrompt="1"/>
          </p:nvPr>
        </p:nvSpPr>
        <p:spPr>
          <a:xfrm>
            <a:off x="1101865" y="358537"/>
            <a:ext cx="3368536" cy="273051"/>
          </a:xfrm>
          <a:prstGeom prst="rect">
            <a:avLst/>
          </a:prstGeom>
        </p:spPr>
        <p:txBody>
          <a:bodyPr/>
          <a:lstStyle>
            <a:lvl1pPr>
              <a:lnSpc>
                <a:spcPct val="90000"/>
              </a:lnSpc>
              <a:spcBef>
                <a:spcPts val="1000"/>
              </a:spcBef>
              <a:defRPr sz="900" cap="all" spc="100">
                <a:solidFill>
                  <a:srgbClr val="242834"/>
                </a:solidFill>
                <a:latin typeface="Avenir Next Demi Bold"/>
                <a:ea typeface="Avenir Next Demi Bold"/>
                <a:cs typeface="Avenir Next Demi Bold"/>
                <a:sym typeface="Avenir Next Demi Bold"/>
              </a:defRPr>
            </a:lvl1pPr>
          </a:lstStyle>
          <a:p>
            <a:r>
              <a:t>SUBHEADER</a:t>
            </a:r>
          </a:p>
        </p:txBody>
      </p:sp>
    </p:spTree>
  </p:cSld>
  <p:clrMapOvr>
    <a:masterClrMapping/>
  </p:clrMapOvr>
  <p:transition spd="med"/>
</p:sldLayout>
</file>

<file path=ppt/slideLayouts/slideLayout36.xml><?xml version="1.0" encoding="utf-8"?>
<p:sldLayout xmlns:a="http://schemas.openxmlformats.org/drawingml/2006/main" xmlns:r="http://schemas.openxmlformats.org/officeDocument/2006/relationships" xmlns:p="http://schemas.openxmlformats.org/presentationml/2006/main" type="tx">
  <p:cSld name="Two Content - The Bridge (Red)">
    <p:spTree>
      <p:nvGrpSpPr>
        <p:cNvPr id="1" name=""/>
        <p:cNvGrpSpPr/>
        <p:nvPr/>
      </p:nvGrpSpPr>
      <p:grpSpPr>
        <a:xfrm>
          <a:off x="0" y="0"/>
          <a:ext cx="0" cy="0"/>
          <a:chOff x="0" y="0"/>
          <a:chExt cx="0" cy="0"/>
        </a:xfrm>
      </p:grpSpPr>
      <p:sp>
        <p:nvSpPr>
          <p:cNvPr id="608" name="Header here"/>
          <p:cNvSpPr txBox="1">
            <a:spLocks noGrp="1"/>
          </p:cNvSpPr>
          <p:nvPr>
            <p:ph type="title" hasCustomPrompt="1"/>
          </p:nvPr>
        </p:nvSpPr>
        <p:spPr>
          <a:xfrm>
            <a:off x="1088144" y="837379"/>
            <a:ext cx="10718601" cy="820746"/>
          </a:xfrm>
          <a:prstGeom prst="rect">
            <a:avLst/>
          </a:prstGeom>
        </p:spPr>
        <p:txBody>
          <a:bodyPr/>
          <a:lstStyle/>
          <a:p>
            <a:r>
              <a:t>Header here</a:t>
            </a:r>
          </a:p>
        </p:txBody>
      </p:sp>
      <p:sp>
        <p:nvSpPr>
          <p:cNvPr id="609" name="Body Level One…"/>
          <p:cNvSpPr txBox="1">
            <a:spLocks noGrp="1"/>
          </p:cNvSpPr>
          <p:nvPr>
            <p:ph type="body" sz="half" idx="1" hasCustomPrompt="1"/>
          </p:nvPr>
        </p:nvSpPr>
        <p:spPr>
          <a:xfrm>
            <a:off x="1099089" y="1671979"/>
            <a:ext cx="4783571" cy="4518840"/>
          </a:xfrm>
          <a:prstGeom prst="rect">
            <a:avLst/>
          </a:prstGeom>
        </p:spPr>
        <p:txBody>
          <a:bodyPr/>
          <a:lstStyle>
            <a:lvl1pPr>
              <a:lnSpc>
                <a:spcPct val="100000"/>
              </a:lnSpc>
            </a:lvl1pPr>
            <a:lvl2pPr>
              <a:lnSpc>
                <a:spcPct val="100000"/>
              </a:lnSpc>
            </a:lvl2pPr>
            <a:lvl3pPr>
              <a:lnSpc>
                <a:spcPct val="100000"/>
              </a:lnSpc>
            </a:lvl3pPr>
            <a:lvl4pPr>
              <a:lnSpc>
                <a:spcPct val="100000"/>
              </a:lnSpc>
            </a:lvl4pPr>
            <a:lvl5pPr>
              <a:lnSpc>
                <a:spcPct val="100000"/>
              </a:lnSpc>
            </a:lvl5pPr>
          </a:lstStyle>
          <a:p>
            <a:r>
              <a:t>Content here</a:t>
            </a:r>
          </a:p>
          <a:p>
            <a:pPr lvl="1"/>
            <a:endParaRPr/>
          </a:p>
          <a:p>
            <a:pPr lvl="2"/>
            <a:endParaRPr/>
          </a:p>
          <a:p>
            <a:pPr lvl="3"/>
            <a:endParaRPr/>
          </a:p>
          <a:p>
            <a:pPr lvl="4"/>
            <a:endParaRPr/>
          </a:p>
        </p:txBody>
      </p:sp>
      <p:sp>
        <p:nvSpPr>
          <p:cNvPr id="61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7.xml><?xml version="1.0" encoding="utf-8"?>
<p:sldLayout xmlns:a="http://schemas.openxmlformats.org/drawingml/2006/main" xmlns:r="http://schemas.openxmlformats.org/officeDocument/2006/relationships" xmlns:p="http://schemas.openxmlformats.org/presentationml/2006/main" type="tx">
  <p:cSld name="Comparison - The Bridge (Red)">
    <p:spTree>
      <p:nvGrpSpPr>
        <p:cNvPr id="1" name=""/>
        <p:cNvGrpSpPr/>
        <p:nvPr/>
      </p:nvGrpSpPr>
      <p:grpSpPr>
        <a:xfrm>
          <a:off x="0" y="0"/>
          <a:ext cx="0" cy="0"/>
          <a:chOff x="0" y="0"/>
          <a:chExt cx="0" cy="0"/>
        </a:xfrm>
      </p:grpSpPr>
      <p:sp>
        <p:nvSpPr>
          <p:cNvPr id="61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618" name="Header here"/>
          <p:cNvSpPr txBox="1">
            <a:spLocks noGrp="1"/>
          </p:cNvSpPr>
          <p:nvPr>
            <p:ph type="title" hasCustomPrompt="1"/>
          </p:nvPr>
        </p:nvSpPr>
        <p:spPr>
          <a:xfrm>
            <a:off x="1096754" y="837379"/>
            <a:ext cx="10876803" cy="820746"/>
          </a:xfrm>
          <a:prstGeom prst="rect">
            <a:avLst/>
          </a:prstGeom>
        </p:spPr>
        <p:txBody>
          <a:bodyPr/>
          <a:lstStyle/>
          <a:p>
            <a:r>
              <a:t>Header here</a:t>
            </a:r>
          </a:p>
        </p:txBody>
      </p:sp>
      <p:sp>
        <p:nvSpPr>
          <p:cNvPr id="619" name="Body Level One…"/>
          <p:cNvSpPr txBox="1">
            <a:spLocks noGrp="1"/>
          </p:cNvSpPr>
          <p:nvPr>
            <p:ph type="body" sz="half" idx="1" hasCustomPrompt="1"/>
          </p:nvPr>
        </p:nvSpPr>
        <p:spPr>
          <a:xfrm>
            <a:off x="1096753" y="2119745"/>
            <a:ext cx="4695441" cy="4098784"/>
          </a:xfrm>
          <a:prstGeom prst="rect">
            <a:avLst/>
          </a:prstGeom>
        </p:spPr>
        <p:txBody>
          <a:bodyPr/>
          <a:lstStyle>
            <a:lvl1pPr>
              <a:lnSpc>
                <a:spcPct val="100000"/>
              </a:lnSpc>
            </a:lvl1pPr>
            <a:lvl2pPr>
              <a:lnSpc>
                <a:spcPct val="100000"/>
              </a:lnSpc>
            </a:lvl2pPr>
            <a:lvl3pPr>
              <a:lnSpc>
                <a:spcPct val="100000"/>
              </a:lnSpc>
            </a:lvl3pPr>
            <a:lvl4pPr>
              <a:lnSpc>
                <a:spcPct val="100000"/>
              </a:lnSpc>
            </a:lvl4pPr>
            <a:lvl5pPr>
              <a:lnSpc>
                <a:spcPct val="100000"/>
              </a:lnSpc>
            </a:lvl5pPr>
          </a:lstStyle>
          <a:p>
            <a:r>
              <a:t>Content here</a:t>
            </a:r>
          </a:p>
          <a:p>
            <a:pPr lvl="1"/>
            <a:endParaRPr/>
          </a:p>
          <a:p>
            <a:pPr lvl="2"/>
            <a:endParaRPr/>
          </a:p>
          <a:p>
            <a:pPr lvl="3"/>
            <a:endParaRPr/>
          </a:p>
          <a:p>
            <a:pPr lvl="4"/>
            <a:endParaRPr/>
          </a:p>
        </p:txBody>
      </p:sp>
    </p:spTree>
  </p:cSld>
  <p:clrMapOvr>
    <a:masterClrMapping/>
  </p:clrMapOvr>
  <p:transition spd="med"/>
</p:sldLayout>
</file>

<file path=ppt/slideLayouts/slideLayout38.xml><?xml version="1.0" encoding="utf-8"?>
<p:sldLayout xmlns:a="http://schemas.openxmlformats.org/drawingml/2006/main" xmlns:r="http://schemas.openxmlformats.org/officeDocument/2006/relationships" xmlns:p="http://schemas.openxmlformats.org/presentationml/2006/main" type="tx">
  <p:cSld name="Title Only - The Bridge (Red)">
    <p:spTree>
      <p:nvGrpSpPr>
        <p:cNvPr id="1" name=""/>
        <p:cNvGrpSpPr/>
        <p:nvPr/>
      </p:nvGrpSpPr>
      <p:grpSpPr>
        <a:xfrm>
          <a:off x="0" y="0"/>
          <a:ext cx="0" cy="0"/>
          <a:chOff x="0" y="0"/>
          <a:chExt cx="0" cy="0"/>
        </a:xfrm>
      </p:grpSpPr>
      <p:sp>
        <p:nvSpPr>
          <p:cNvPr id="626" name="Header here"/>
          <p:cNvSpPr txBox="1">
            <a:spLocks noGrp="1"/>
          </p:cNvSpPr>
          <p:nvPr>
            <p:ph type="title" hasCustomPrompt="1"/>
          </p:nvPr>
        </p:nvSpPr>
        <p:spPr>
          <a:xfrm>
            <a:off x="1096566" y="837379"/>
            <a:ext cx="10718602" cy="820746"/>
          </a:xfrm>
          <a:prstGeom prst="rect">
            <a:avLst/>
          </a:prstGeom>
        </p:spPr>
        <p:txBody>
          <a:bodyPr/>
          <a:lstStyle/>
          <a:p>
            <a:r>
              <a:t>Header here</a:t>
            </a:r>
          </a:p>
        </p:txBody>
      </p:sp>
      <p:sp>
        <p:nvSpPr>
          <p:cNvPr id="62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9.xml><?xml version="1.0" encoding="utf-8"?>
<p:sldLayout xmlns:a="http://schemas.openxmlformats.org/drawingml/2006/main" xmlns:r="http://schemas.openxmlformats.org/officeDocument/2006/relationships" xmlns:p="http://schemas.openxmlformats.org/presentationml/2006/main" type="tx">
  <p:cSld name="Content with Caption - The Bridge (Red)">
    <p:spTree>
      <p:nvGrpSpPr>
        <p:cNvPr id="1" name=""/>
        <p:cNvGrpSpPr/>
        <p:nvPr/>
      </p:nvGrpSpPr>
      <p:grpSpPr>
        <a:xfrm>
          <a:off x="0" y="0"/>
          <a:ext cx="0" cy="0"/>
          <a:chOff x="0" y="0"/>
          <a:chExt cx="0" cy="0"/>
        </a:xfrm>
      </p:grpSpPr>
      <p:sp>
        <p:nvSpPr>
          <p:cNvPr id="63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635" name="Body Level One…"/>
          <p:cNvSpPr txBox="1">
            <a:spLocks noGrp="1"/>
          </p:cNvSpPr>
          <p:nvPr>
            <p:ph type="body" sz="half" idx="1" hasCustomPrompt="1"/>
          </p:nvPr>
        </p:nvSpPr>
        <p:spPr>
          <a:xfrm>
            <a:off x="6386945" y="925499"/>
            <a:ext cx="4875987" cy="4923612"/>
          </a:xfrm>
          <a:prstGeom prst="rect">
            <a:avLst/>
          </a:prstGeom>
        </p:spPr>
        <p:txBody>
          <a:bodyPr/>
          <a:lstStyle/>
          <a:p>
            <a:r>
              <a:t>Content here</a:t>
            </a:r>
          </a:p>
          <a:p>
            <a:pPr lvl="1"/>
            <a:endParaRPr/>
          </a:p>
          <a:p>
            <a:pPr lvl="2"/>
            <a:endParaRPr/>
          </a:p>
          <a:p>
            <a:pPr lvl="3"/>
            <a:endParaRPr/>
          </a:p>
          <a:p>
            <a:pPr lvl="4"/>
            <a:endParaRPr/>
          </a:p>
        </p:txBody>
      </p:sp>
      <p:sp>
        <p:nvSpPr>
          <p:cNvPr id="636" name="Header here"/>
          <p:cNvSpPr txBox="1">
            <a:spLocks noGrp="1"/>
          </p:cNvSpPr>
          <p:nvPr>
            <p:ph type="title" hasCustomPrompt="1"/>
          </p:nvPr>
        </p:nvSpPr>
        <p:spPr>
          <a:xfrm>
            <a:off x="1087823" y="874700"/>
            <a:ext cx="4201529" cy="1454728"/>
          </a:xfrm>
          <a:prstGeom prst="rect">
            <a:avLst/>
          </a:prstGeom>
        </p:spPr>
        <p:txBody>
          <a:bodyPr anchor="b"/>
          <a:lstStyle>
            <a:lvl1pPr>
              <a:spcBef>
                <a:spcPts val="1000"/>
              </a:spcBef>
            </a:lvl1pPr>
          </a:lstStyle>
          <a:p>
            <a:r>
              <a:t>Header here</a:t>
            </a:r>
          </a:p>
        </p:txBody>
      </p:sp>
      <p:sp>
        <p:nvSpPr>
          <p:cNvPr id="637" name="Text Placeholder 3"/>
          <p:cNvSpPr>
            <a:spLocks noGrp="1"/>
          </p:cNvSpPr>
          <p:nvPr>
            <p:ph type="body" sz="quarter" idx="21" hasCustomPrompt="1"/>
          </p:nvPr>
        </p:nvSpPr>
        <p:spPr>
          <a:xfrm>
            <a:off x="1097982" y="2628071"/>
            <a:ext cx="4201530" cy="3221040"/>
          </a:xfrm>
          <a:prstGeom prst="rect">
            <a:avLst/>
          </a:prstGeom>
        </p:spPr>
        <p:txBody>
          <a:bodyPr/>
          <a:lstStyle>
            <a:lvl1pPr>
              <a:lnSpc>
                <a:spcPct val="100000"/>
              </a:lnSpc>
            </a:lvl1pPr>
          </a:lstStyle>
          <a:p>
            <a:r>
              <a:t>Content here.</a:t>
            </a: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Half Page Picture - Subtitle Only - The Bridge (Red)">
    <p:spTree>
      <p:nvGrpSpPr>
        <p:cNvPr id="1" name=""/>
        <p:cNvGrpSpPr/>
        <p:nvPr/>
      </p:nvGrpSpPr>
      <p:grpSpPr>
        <a:xfrm>
          <a:off x="0" y="0"/>
          <a:ext cx="0" cy="0"/>
          <a:chOff x="0" y="0"/>
          <a:chExt cx="0" cy="0"/>
        </a:xfrm>
      </p:grpSpPr>
      <p:sp>
        <p:nvSpPr>
          <p:cNvPr id="57" name="Rectangle 8"/>
          <p:cNvSpPr/>
          <p:nvPr/>
        </p:nvSpPr>
        <p:spPr>
          <a:xfrm>
            <a:off x="6483082" y="446"/>
            <a:ext cx="5708918" cy="6857109"/>
          </a:xfrm>
          <a:prstGeom prst="rect">
            <a:avLst/>
          </a:prstGeom>
          <a:solidFill>
            <a:srgbClr val="F2F2F2">
              <a:alpha val="60000"/>
            </a:srgbClr>
          </a:solidFill>
          <a:ln w="12700">
            <a:miter lim="400000"/>
          </a:ln>
        </p:spPr>
        <p:txBody>
          <a:bodyPr lIns="45719" rIns="45719" anchor="ctr"/>
          <a:lstStyle/>
          <a:p>
            <a:pPr algn="ctr">
              <a:defRPr sz="400">
                <a:solidFill>
                  <a:srgbClr val="FFFFFF"/>
                </a:solidFill>
              </a:defRPr>
            </a:pPr>
            <a:endParaRPr/>
          </a:p>
        </p:txBody>
      </p:sp>
      <p:sp>
        <p:nvSpPr>
          <p:cNvPr id="58" name="Picture Placeholder 2"/>
          <p:cNvSpPr>
            <a:spLocks noGrp="1"/>
          </p:cNvSpPr>
          <p:nvPr>
            <p:ph type="pic" idx="21"/>
          </p:nvPr>
        </p:nvSpPr>
        <p:spPr>
          <a:xfrm>
            <a:off x="6488112" y="0"/>
            <a:ext cx="5703888" cy="6858000"/>
          </a:xfrm>
          <a:prstGeom prst="rect">
            <a:avLst/>
          </a:prstGeom>
        </p:spPr>
        <p:txBody>
          <a:bodyPr lIns="91439" rIns="91439">
            <a:noAutofit/>
          </a:bodyPr>
          <a:lstStyle/>
          <a:p>
            <a:endParaRPr/>
          </a:p>
        </p:txBody>
      </p:sp>
      <p:sp>
        <p:nvSpPr>
          <p:cNvPr id="5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60" name="Rectangle 1"/>
          <p:cNvSpPr/>
          <p:nvPr/>
        </p:nvSpPr>
        <p:spPr>
          <a:xfrm>
            <a:off x="6483082" y="446"/>
            <a:ext cx="5708918" cy="6857109"/>
          </a:xfrm>
          <a:prstGeom prst="rect">
            <a:avLst/>
          </a:prstGeom>
          <a:solidFill>
            <a:srgbClr val="F2F2F2">
              <a:alpha val="60000"/>
            </a:srgbClr>
          </a:solidFill>
          <a:ln w="12700">
            <a:miter lim="400000"/>
          </a:ln>
        </p:spPr>
        <p:txBody>
          <a:bodyPr lIns="45719" rIns="45719" anchor="ctr"/>
          <a:lstStyle/>
          <a:p>
            <a:pPr algn="ctr">
              <a:defRPr sz="400">
                <a:solidFill>
                  <a:srgbClr val="FFFFFF"/>
                </a:solidFill>
              </a:defRPr>
            </a:pPr>
            <a:endParaRPr/>
          </a:p>
        </p:txBody>
      </p:sp>
      <p:sp>
        <p:nvSpPr>
          <p:cNvPr id="61" name="Body Level One…"/>
          <p:cNvSpPr txBox="1">
            <a:spLocks noGrp="1"/>
          </p:cNvSpPr>
          <p:nvPr>
            <p:ph type="body" sz="quarter" idx="1" hasCustomPrompt="1"/>
          </p:nvPr>
        </p:nvSpPr>
        <p:spPr>
          <a:xfrm>
            <a:off x="1101865" y="358537"/>
            <a:ext cx="3368536" cy="273051"/>
          </a:xfrm>
          <a:prstGeom prst="rect">
            <a:avLst/>
          </a:prstGeom>
        </p:spPr>
        <p:txBody>
          <a:bodyPr/>
          <a:lstStyle>
            <a:lvl1pPr>
              <a:lnSpc>
                <a:spcPct val="90000"/>
              </a:lnSpc>
              <a:spcBef>
                <a:spcPts val="1000"/>
              </a:spcBef>
              <a:defRPr sz="900" cap="all" spc="100">
                <a:solidFill>
                  <a:srgbClr val="242834"/>
                </a:solidFill>
                <a:latin typeface="Avenir Next Demi Bold"/>
                <a:ea typeface="Avenir Next Demi Bold"/>
                <a:cs typeface="Avenir Next Demi Bold"/>
                <a:sym typeface="Avenir Next Demi Bold"/>
              </a:defRPr>
            </a:lvl1pPr>
            <a:lvl2pPr marL="229393" indent="-115093">
              <a:lnSpc>
                <a:spcPct val="90000"/>
              </a:lnSpc>
              <a:spcBef>
                <a:spcPts val="1000"/>
              </a:spcBef>
              <a:defRPr sz="900" cap="all" spc="100">
                <a:solidFill>
                  <a:srgbClr val="242834"/>
                </a:solidFill>
                <a:latin typeface="Avenir Next Demi Bold"/>
                <a:ea typeface="Avenir Next Demi Bold"/>
                <a:cs typeface="Avenir Next Demi Bold"/>
                <a:sym typeface="Avenir Next Demi Bold"/>
              </a:defRPr>
            </a:lvl2pPr>
            <a:lvl3pPr marL="457200" indent="-114300">
              <a:lnSpc>
                <a:spcPct val="90000"/>
              </a:lnSpc>
              <a:spcBef>
                <a:spcPts val="1000"/>
              </a:spcBef>
              <a:defRPr sz="900" cap="all" spc="100">
                <a:solidFill>
                  <a:srgbClr val="242834"/>
                </a:solidFill>
                <a:latin typeface="Avenir Next Demi Bold"/>
                <a:ea typeface="Avenir Next Demi Bold"/>
                <a:cs typeface="Avenir Next Demi Bold"/>
                <a:sym typeface="Avenir Next Demi Bold"/>
              </a:defRPr>
            </a:lvl3pPr>
            <a:lvl4pPr marL="685800" indent="-114300">
              <a:lnSpc>
                <a:spcPct val="90000"/>
              </a:lnSpc>
              <a:spcBef>
                <a:spcPts val="1000"/>
              </a:spcBef>
              <a:defRPr sz="900" cap="all" spc="100">
                <a:solidFill>
                  <a:srgbClr val="242834"/>
                </a:solidFill>
                <a:latin typeface="Avenir Next Demi Bold"/>
                <a:ea typeface="Avenir Next Demi Bold"/>
                <a:cs typeface="Avenir Next Demi Bold"/>
                <a:sym typeface="Avenir Next Demi Bold"/>
              </a:defRPr>
            </a:lvl4pPr>
            <a:lvl5pPr marL="914400" indent="-114300">
              <a:lnSpc>
                <a:spcPct val="90000"/>
              </a:lnSpc>
              <a:spcBef>
                <a:spcPts val="1000"/>
              </a:spcBef>
              <a:defRPr sz="900" cap="all" spc="100">
                <a:solidFill>
                  <a:srgbClr val="242834"/>
                </a:solidFill>
                <a:latin typeface="Avenir Next Demi Bold"/>
                <a:ea typeface="Avenir Next Demi Bold"/>
                <a:cs typeface="Avenir Next Demi Bold"/>
                <a:sym typeface="Avenir Next Demi Bold"/>
              </a:defRPr>
            </a:lvl5pPr>
          </a:lstStyle>
          <a:p>
            <a:r>
              <a:t>SUBHEADER</a:t>
            </a:r>
          </a:p>
          <a:p>
            <a:pPr lvl="1"/>
            <a:endParaRPr/>
          </a:p>
          <a:p>
            <a:pPr lvl="2"/>
            <a:endParaRPr/>
          </a:p>
          <a:p>
            <a:pPr lvl="3"/>
            <a:endParaRPr/>
          </a:p>
          <a:p>
            <a:pPr lvl="4"/>
            <a:endParaRPr/>
          </a:p>
        </p:txBody>
      </p:sp>
    </p:spTree>
  </p:cSld>
  <p:clrMapOvr>
    <a:masterClrMapping/>
  </p:clrMapOvr>
  <p:transition spd="med"/>
</p:sldLayout>
</file>

<file path=ppt/slideLayouts/slideLayout40.xml><?xml version="1.0" encoding="utf-8"?>
<p:sldLayout xmlns:a="http://schemas.openxmlformats.org/drawingml/2006/main" xmlns:r="http://schemas.openxmlformats.org/officeDocument/2006/relationships" xmlns:p="http://schemas.openxmlformats.org/presentationml/2006/main" type="tx">
  <p:cSld name="Title Slide White - The Bridge (Red)">
    <p:spTree>
      <p:nvGrpSpPr>
        <p:cNvPr id="1" name=""/>
        <p:cNvGrpSpPr/>
        <p:nvPr/>
      </p:nvGrpSpPr>
      <p:grpSpPr>
        <a:xfrm>
          <a:off x="0" y="0"/>
          <a:ext cx="0" cy="0"/>
          <a:chOff x="0" y="0"/>
          <a:chExt cx="0" cy="0"/>
        </a:xfrm>
      </p:grpSpPr>
      <p:sp>
        <p:nvSpPr>
          <p:cNvPr id="644" name="Section Title"/>
          <p:cNvSpPr txBox="1">
            <a:spLocks noGrp="1"/>
          </p:cNvSpPr>
          <p:nvPr>
            <p:ph type="title" hasCustomPrompt="1"/>
          </p:nvPr>
        </p:nvSpPr>
        <p:spPr>
          <a:xfrm>
            <a:off x="1110601" y="1122362"/>
            <a:ext cx="10883681" cy="2387601"/>
          </a:xfrm>
          <a:prstGeom prst="rect">
            <a:avLst/>
          </a:prstGeom>
        </p:spPr>
        <p:txBody>
          <a:bodyPr anchor="b"/>
          <a:lstStyle>
            <a:lvl1pPr>
              <a:defRPr sz="6000"/>
            </a:lvl1pPr>
          </a:lstStyle>
          <a:p>
            <a:r>
              <a:t>Section Title</a:t>
            </a:r>
          </a:p>
        </p:txBody>
      </p:sp>
      <p:sp>
        <p:nvSpPr>
          <p:cNvPr id="645" name="Body Level One…"/>
          <p:cNvSpPr txBox="1">
            <a:spLocks noGrp="1"/>
          </p:cNvSpPr>
          <p:nvPr>
            <p:ph type="body" sz="quarter" idx="1" hasCustomPrompt="1"/>
          </p:nvPr>
        </p:nvSpPr>
        <p:spPr>
          <a:xfrm>
            <a:off x="1110601" y="3602037"/>
            <a:ext cx="10883681" cy="1330326"/>
          </a:xfrm>
          <a:prstGeom prst="rect">
            <a:avLst/>
          </a:prstGeom>
        </p:spPr>
        <p:txBody>
          <a:bodyPr/>
          <a:lstStyle>
            <a:lvl1pPr>
              <a:defRPr sz="2400"/>
            </a:lvl1pPr>
            <a:lvl2pPr marL="0" indent="457200">
              <a:buSzTx/>
              <a:buNone/>
              <a:defRPr sz="2400"/>
            </a:lvl2pPr>
            <a:lvl3pPr marL="0" indent="914400">
              <a:buSzTx/>
              <a:buNone/>
              <a:defRPr sz="2400"/>
            </a:lvl3pPr>
            <a:lvl4pPr marL="0" indent="1371600">
              <a:buSzTx/>
              <a:buNone/>
              <a:defRPr sz="2400"/>
            </a:lvl4pPr>
            <a:lvl5pPr marL="0" indent="1828800">
              <a:buSzTx/>
              <a:buNone/>
              <a:defRPr sz="2400"/>
            </a:lvl5pPr>
          </a:lstStyle>
          <a:p>
            <a:r>
              <a:t>Section Subtitle</a:t>
            </a:r>
          </a:p>
          <a:p>
            <a:pPr lvl="1"/>
            <a:endParaRPr/>
          </a:p>
          <a:p>
            <a:pPr lvl="2"/>
            <a:endParaRPr/>
          </a:p>
          <a:p>
            <a:pPr lvl="3"/>
            <a:endParaRPr/>
          </a:p>
          <a:p>
            <a:pPr lvl="4"/>
            <a:endParaRPr/>
          </a:p>
        </p:txBody>
      </p:sp>
      <p:sp>
        <p:nvSpPr>
          <p:cNvPr id="64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1.xml><?xml version="1.0" encoding="utf-8"?>
<p:sldLayout xmlns:a="http://schemas.openxmlformats.org/drawingml/2006/main" xmlns:r="http://schemas.openxmlformats.org/officeDocument/2006/relationships" xmlns:p="http://schemas.openxmlformats.org/presentationml/2006/main" type="tx">
  <p:cSld name="Section Header White - The Bridge (Red)">
    <p:spTree>
      <p:nvGrpSpPr>
        <p:cNvPr id="1" name=""/>
        <p:cNvGrpSpPr/>
        <p:nvPr/>
      </p:nvGrpSpPr>
      <p:grpSpPr>
        <a:xfrm>
          <a:off x="0" y="0"/>
          <a:ext cx="0" cy="0"/>
          <a:chOff x="0" y="0"/>
          <a:chExt cx="0" cy="0"/>
        </a:xfrm>
      </p:grpSpPr>
      <p:sp>
        <p:nvSpPr>
          <p:cNvPr id="653" name="Section Title"/>
          <p:cNvSpPr txBox="1">
            <a:spLocks noGrp="1"/>
          </p:cNvSpPr>
          <p:nvPr>
            <p:ph type="title" hasCustomPrompt="1"/>
          </p:nvPr>
        </p:nvSpPr>
        <p:spPr>
          <a:xfrm>
            <a:off x="1117131" y="1709738"/>
            <a:ext cx="10883683" cy="2852737"/>
          </a:xfrm>
          <a:prstGeom prst="rect">
            <a:avLst/>
          </a:prstGeom>
        </p:spPr>
        <p:txBody>
          <a:bodyPr anchor="b"/>
          <a:lstStyle>
            <a:lvl1pPr>
              <a:defRPr sz="6000"/>
            </a:lvl1pPr>
          </a:lstStyle>
          <a:p>
            <a:r>
              <a:t>Section Title</a:t>
            </a:r>
          </a:p>
        </p:txBody>
      </p:sp>
      <p:sp>
        <p:nvSpPr>
          <p:cNvPr id="654" name="Body Level One…"/>
          <p:cNvSpPr txBox="1">
            <a:spLocks noGrp="1"/>
          </p:cNvSpPr>
          <p:nvPr>
            <p:ph type="body" sz="quarter" idx="1" hasCustomPrompt="1"/>
          </p:nvPr>
        </p:nvSpPr>
        <p:spPr>
          <a:xfrm>
            <a:off x="1117131" y="4589462"/>
            <a:ext cx="10883683" cy="1500188"/>
          </a:xfrm>
          <a:prstGeom prst="rect">
            <a:avLst/>
          </a:prstGeom>
        </p:spPr>
        <p:txBody>
          <a:bodyPr/>
          <a:lstStyle>
            <a:lvl1pPr>
              <a:defRPr sz="2400">
                <a:solidFill>
                  <a:srgbClr val="888888"/>
                </a:solidFill>
              </a:defRPr>
            </a:lvl1pPr>
            <a:lvl2pPr marL="0" indent="457200">
              <a:buSzTx/>
              <a:buNone/>
              <a:defRPr sz="2400">
                <a:solidFill>
                  <a:srgbClr val="888888"/>
                </a:solidFill>
              </a:defRPr>
            </a:lvl2pPr>
            <a:lvl3pPr marL="0" indent="914400">
              <a:buSzTx/>
              <a:buNone/>
              <a:defRPr sz="2400">
                <a:solidFill>
                  <a:srgbClr val="888888"/>
                </a:solidFill>
              </a:defRPr>
            </a:lvl3pPr>
            <a:lvl4pPr marL="0" indent="1371600">
              <a:buSzTx/>
              <a:buNone/>
              <a:defRPr sz="2400">
                <a:solidFill>
                  <a:srgbClr val="888888"/>
                </a:solidFill>
              </a:defRPr>
            </a:lvl4pPr>
            <a:lvl5pPr marL="0" indent="1828800">
              <a:buSzTx/>
              <a:buNone/>
              <a:defRPr sz="2400">
                <a:solidFill>
                  <a:srgbClr val="888888"/>
                </a:solidFill>
              </a:defRPr>
            </a:lvl5pPr>
          </a:lstStyle>
          <a:p>
            <a:r>
              <a:t>Section Subtitle</a:t>
            </a:r>
          </a:p>
          <a:p>
            <a:pPr lvl="1"/>
            <a:endParaRPr/>
          </a:p>
          <a:p>
            <a:pPr lvl="2"/>
            <a:endParaRPr/>
          </a:p>
          <a:p>
            <a:pPr lvl="3"/>
            <a:endParaRPr/>
          </a:p>
          <a:p>
            <a:pPr lvl="4"/>
            <a:endParaRPr/>
          </a:p>
        </p:txBody>
      </p:sp>
      <p:sp>
        <p:nvSpPr>
          <p:cNvPr id="65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2.xml><?xml version="1.0" encoding="utf-8"?>
<p:sldLayout xmlns:a="http://schemas.openxmlformats.org/drawingml/2006/main" xmlns:r="http://schemas.openxmlformats.org/officeDocument/2006/relationships" xmlns:p="http://schemas.openxmlformats.org/presentationml/2006/main" type="tx">
  <p:cSld name="Three-Column Slide - The Bridge (Red)">
    <p:spTree>
      <p:nvGrpSpPr>
        <p:cNvPr id="1" name=""/>
        <p:cNvGrpSpPr/>
        <p:nvPr/>
      </p:nvGrpSpPr>
      <p:grpSpPr>
        <a:xfrm>
          <a:off x="0" y="0"/>
          <a:ext cx="0" cy="0"/>
          <a:chOff x="0" y="0"/>
          <a:chExt cx="0" cy="0"/>
        </a:xfrm>
      </p:grpSpPr>
      <p:sp>
        <p:nvSpPr>
          <p:cNvPr id="66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663" name="Header here"/>
          <p:cNvSpPr txBox="1">
            <a:spLocks noGrp="1"/>
          </p:cNvSpPr>
          <p:nvPr>
            <p:ph type="title" hasCustomPrompt="1"/>
          </p:nvPr>
        </p:nvSpPr>
        <p:spPr>
          <a:xfrm>
            <a:off x="1096161" y="841009"/>
            <a:ext cx="2479554" cy="1140531"/>
          </a:xfrm>
          <a:prstGeom prst="rect">
            <a:avLst/>
          </a:prstGeom>
        </p:spPr>
        <p:txBody>
          <a:bodyPr/>
          <a:lstStyle>
            <a:lvl1pPr>
              <a:spcBef>
                <a:spcPts val="1000"/>
              </a:spcBef>
            </a:lvl1pPr>
          </a:lstStyle>
          <a:p>
            <a:r>
              <a:t>Header here</a:t>
            </a:r>
          </a:p>
        </p:txBody>
      </p:sp>
      <p:sp>
        <p:nvSpPr>
          <p:cNvPr id="664" name="Body Level One…"/>
          <p:cNvSpPr txBox="1">
            <a:spLocks noGrp="1"/>
          </p:cNvSpPr>
          <p:nvPr>
            <p:ph type="body" sz="quarter" idx="1" hasCustomPrompt="1"/>
          </p:nvPr>
        </p:nvSpPr>
        <p:spPr>
          <a:xfrm>
            <a:off x="3814717" y="921000"/>
            <a:ext cx="4201529" cy="1060541"/>
          </a:xfrm>
          <a:prstGeom prst="rect">
            <a:avLst/>
          </a:prstGeom>
        </p:spPr>
        <p:txBody>
          <a:bodyPr/>
          <a:lstStyle>
            <a:lvl1pPr>
              <a:lnSpc>
                <a:spcPct val="100000"/>
              </a:lnSpc>
            </a:lvl1pPr>
            <a:lvl2pPr marL="0" indent="457200">
              <a:lnSpc>
                <a:spcPct val="100000"/>
              </a:lnSpc>
              <a:buSzTx/>
              <a:buNone/>
            </a:lvl2pPr>
            <a:lvl3pPr marL="0" indent="914400">
              <a:lnSpc>
                <a:spcPct val="100000"/>
              </a:lnSpc>
              <a:buSzTx/>
              <a:buNone/>
            </a:lvl3pPr>
            <a:lvl4pPr marL="0" indent="1371600">
              <a:lnSpc>
                <a:spcPct val="100000"/>
              </a:lnSpc>
              <a:buSzTx/>
              <a:buNone/>
            </a:lvl4pPr>
            <a:lvl5pPr marL="0" indent="1828800">
              <a:lnSpc>
                <a:spcPct val="100000"/>
              </a:lnSpc>
              <a:buSzTx/>
              <a:buNone/>
            </a:lvl5pPr>
          </a:lstStyle>
          <a:p>
            <a:r>
              <a:t>Content here</a:t>
            </a:r>
          </a:p>
          <a:p>
            <a:pPr lvl="1"/>
            <a:endParaRPr/>
          </a:p>
          <a:p>
            <a:pPr lvl="2"/>
            <a:endParaRPr/>
          </a:p>
          <a:p>
            <a:pPr lvl="3"/>
            <a:endParaRPr/>
          </a:p>
          <a:p>
            <a:pPr lvl="4"/>
            <a:endParaRPr/>
          </a:p>
        </p:txBody>
      </p:sp>
      <p:sp>
        <p:nvSpPr>
          <p:cNvPr id="665" name="Text Placeholder 39"/>
          <p:cNvSpPr>
            <a:spLocks noGrp="1"/>
          </p:cNvSpPr>
          <p:nvPr>
            <p:ph type="body" sz="quarter" idx="21"/>
          </p:nvPr>
        </p:nvSpPr>
        <p:spPr>
          <a:xfrm>
            <a:off x="1111152" y="3599726"/>
            <a:ext cx="3468421" cy="2511707"/>
          </a:xfrm>
          <a:prstGeom prst="rect">
            <a:avLst/>
          </a:prstGeom>
        </p:spPr>
        <p:txBody>
          <a:bodyPr/>
          <a:lstStyle/>
          <a:p>
            <a:pPr>
              <a:lnSpc>
                <a:spcPct val="100000"/>
              </a:lnSpc>
              <a:defRPr sz="1200"/>
            </a:pPr>
            <a:endParaRPr/>
          </a:p>
        </p:txBody>
      </p:sp>
      <p:sp>
        <p:nvSpPr>
          <p:cNvPr id="666" name="Text Placeholder 43"/>
          <p:cNvSpPr>
            <a:spLocks noGrp="1"/>
          </p:cNvSpPr>
          <p:nvPr>
            <p:ph type="body" sz="quarter" idx="22" hasCustomPrompt="1"/>
          </p:nvPr>
        </p:nvSpPr>
        <p:spPr>
          <a:xfrm>
            <a:off x="1111152" y="3194173"/>
            <a:ext cx="3468421" cy="322264"/>
          </a:xfrm>
          <a:prstGeom prst="rect">
            <a:avLst/>
          </a:prstGeom>
        </p:spPr>
        <p:txBody>
          <a:bodyPr/>
          <a:lstStyle>
            <a:lvl1pPr defTabSz="768095">
              <a:spcBef>
                <a:spcPts val="500"/>
              </a:spcBef>
              <a:defRPr sz="1344" b="1">
                <a:solidFill>
                  <a:srgbClr val="242834"/>
                </a:solidFill>
              </a:defRPr>
            </a:lvl1pPr>
          </a:lstStyle>
          <a:p>
            <a:r>
              <a:t>Subheader Here</a:t>
            </a:r>
          </a:p>
        </p:txBody>
      </p:sp>
      <p:sp>
        <p:nvSpPr>
          <p:cNvPr id="667" name="Text Placeholder 44"/>
          <p:cNvSpPr>
            <a:spLocks noGrp="1"/>
          </p:cNvSpPr>
          <p:nvPr>
            <p:ph type="body" sz="quarter" idx="23" hasCustomPrompt="1"/>
          </p:nvPr>
        </p:nvSpPr>
        <p:spPr>
          <a:xfrm>
            <a:off x="4729309" y="3194173"/>
            <a:ext cx="3468424" cy="322264"/>
          </a:xfrm>
          <a:prstGeom prst="rect">
            <a:avLst/>
          </a:prstGeom>
        </p:spPr>
        <p:txBody>
          <a:bodyPr/>
          <a:lstStyle>
            <a:lvl1pPr defTabSz="768095">
              <a:spcBef>
                <a:spcPts val="500"/>
              </a:spcBef>
              <a:defRPr sz="1344" b="1">
                <a:solidFill>
                  <a:srgbClr val="242834"/>
                </a:solidFill>
              </a:defRPr>
            </a:lvl1pPr>
          </a:lstStyle>
          <a:p>
            <a:r>
              <a:t>Subheader Here</a:t>
            </a:r>
          </a:p>
        </p:txBody>
      </p:sp>
      <p:sp>
        <p:nvSpPr>
          <p:cNvPr id="668" name="Text Placeholder 45"/>
          <p:cNvSpPr>
            <a:spLocks noGrp="1"/>
          </p:cNvSpPr>
          <p:nvPr>
            <p:ph type="body" sz="quarter" idx="24" hasCustomPrompt="1"/>
          </p:nvPr>
        </p:nvSpPr>
        <p:spPr>
          <a:xfrm>
            <a:off x="8341583" y="3194173"/>
            <a:ext cx="3468425" cy="322264"/>
          </a:xfrm>
          <a:prstGeom prst="rect">
            <a:avLst/>
          </a:prstGeom>
        </p:spPr>
        <p:txBody>
          <a:bodyPr/>
          <a:lstStyle>
            <a:lvl1pPr defTabSz="768095">
              <a:spcBef>
                <a:spcPts val="500"/>
              </a:spcBef>
              <a:defRPr sz="1344" b="1">
                <a:solidFill>
                  <a:srgbClr val="242834"/>
                </a:solidFill>
              </a:defRPr>
            </a:lvl1pPr>
          </a:lstStyle>
          <a:p>
            <a:r>
              <a:t>Subheader Here</a:t>
            </a:r>
          </a:p>
        </p:txBody>
      </p:sp>
      <p:sp>
        <p:nvSpPr>
          <p:cNvPr id="669" name="Subheader Placeholder"/>
          <p:cNvSpPr>
            <a:spLocks noGrp="1"/>
          </p:cNvSpPr>
          <p:nvPr>
            <p:ph type="body" sz="quarter" idx="25" hasCustomPrompt="1"/>
          </p:nvPr>
        </p:nvSpPr>
        <p:spPr>
          <a:xfrm>
            <a:off x="1101865" y="358537"/>
            <a:ext cx="3368536" cy="273051"/>
          </a:xfrm>
          <a:prstGeom prst="rect">
            <a:avLst/>
          </a:prstGeom>
        </p:spPr>
        <p:txBody>
          <a:bodyPr/>
          <a:lstStyle>
            <a:lvl1pPr>
              <a:lnSpc>
                <a:spcPct val="90000"/>
              </a:lnSpc>
              <a:spcBef>
                <a:spcPts val="1000"/>
              </a:spcBef>
              <a:defRPr sz="900" cap="all" spc="100">
                <a:solidFill>
                  <a:srgbClr val="242834"/>
                </a:solidFill>
                <a:latin typeface="Avenir Next Demi Bold"/>
                <a:ea typeface="Avenir Next Demi Bold"/>
                <a:cs typeface="Avenir Next Demi Bold"/>
                <a:sym typeface="Avenir Next Demi Bold"/>
              </a:defRPr>
            </a:lvl1pPr>
          </a:lstStyle>
          <a:p>
            <a:r>
              <a:t>SUBHEADER</a:t>
            </a:r>
          </a:p>
        </p:txBody>
      </p:sp>
      <p:sp>
        <p:nvSpPr>
          <p:cNvPr id="670" name="Text Placeholder 39"/>
          <p:cNvSpPr>
            <a:spLocks noGrp="1"/>
          </p:cNvSpPr>
          <p:nvPr>
            <p:ph type="body" sz="quarter" idx="26"/>
          </p:nvPr>
        </p:nvSpPr>
        <p:spPr>
          <a:xfrm>
            <a:off x="4729310" y="3599726"/>
            <a:ext cx="3468422" cy="2511707"/>
          </a:xfrm>
          <a:prstGeom prst="rect">
            <a:avLst/>
          </a:prstGeom>
        </p:spPr>
        <p:txBody>
          <a:bodyPr/>
          <a:lstStyle/>
          <a:p>
            <a:pPr>
              <a:lnSpc>
                <a:spcPct val="100000"/>
              </a:lnSpc>
              <a:defRPr sz="1200"/>
            </a:pPr>
            <a:endParaRPr/>
          </a:p>
        </p:txBody>
      </p:sp>
      <p:sp>
        <p:nvSpPr>
          <p:cNvPr id="671" name="Text Placeholder 39"/>
          <p:cNvSpPr>
            <a:spLocks noGrp="1"/>
          </p:cNvSpPr>
          <p:nvPr>
            <p:ph type="body" sz="quarter" idx="27"/>
          </p:nvPr>
        </p:nvSpPr>
        <p:spPr>
          <a:xfrm>
            <a:off x="8343224" y="3599726"/>
            <a:ext cx="3468421" cy="2511707"/>
          </a:xfrm>
          <a:prstGeom prst="rect">
            <a:avLst/>
          </a:prstGeom>
        </p:spPr>
        <p:txBody>
          <a:bodyPr/>
          <a:lstStyle/>
          <a:p>
            <a:pPr>
              <a:lnSpc>
                <a:spcPct val="100000"/>
              </a:lnSpc>
              <a:defRPr sz="1200"/>
            </a:pPr>
            <a:endParaRPr/>
          </a:p>
        </p:txBody>
      </p:sp>
    </p:spTree>
  </p:cSld>
  <p:clrMapOvr>
    <a:masterClrMapping/>
  </p:clrMapOvr>
  <p:transition spd="med"/>
</p:sldLayout>
</file>

<file path=ppt/slideLayouts/slideLayout43.xml><?xml version="1.0" encoding="utf-8"?>
<p:sldLayout xmlns:a="http://schemas.openxmlformats.org/drawingml/2006/main" xmlns:r="http://schemas.openxmlformats.org/officeDocument/2006/relationships" xmlns:p="http://schemas.openxmlformats.org/presentationml/2006/main" type="tx">
  <p:cSld name="Four-Column Slide  - The Bridge (Red)">
    <p:spTree>
      <p:nvGrpSpPr>
        <p:cNvPr id="1" name=""/>
        <p:cNvGrpSpPr/>
        <p:nvPr/>
      </p:nvGrpSpPr>
      <p:grpSpPr>
        <a:xfrm>
          <a:off x="0" y="0"/>
          <a:ext cx="0" cy="0"/>
          <a:chOff x="0" y="0"/>
          <a:chExt cx="0" cy="0"/>
        </a:xfrm>
      </p:grpSpPr>
      <p:sp>
        <p:nvSpPr>
          <p:cNvPr id="67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679" name="Body Level One…"/>
          <p:cNvSpPr txBox="1">
            <a:spLocks noGrp="1"/>
          </p:cNvSpPr>
          <p:nvPr>
            <p:ph type="body" sz="quarter" idx="1"/>
          </p:nvPr>
        </p:nvSpPr>
        <p:spPr>
          <a:xfrm>
            <a:off x="1104906" y="2890523"/>
            <a:ext cx="2560321" cy="3275638"/>
          </a:xfrm>
          <a:prstGeom prst="rect">
            <a:avLst/>
          </a:prstGeom>
        </p:spPr>
        <p:txBody>
          <a:bodyPr/>
          <a:lstStyle>
            <a:lvl1pPr>
              <a:lnSpc>
                <a:spcPct val="100000"/>
              </a:lnSpc>
              <a:defRPr sz="1200"/>
            </a:lvl1pPr>
            <a:lvl2pPr marL="138112" indent="-138112">
              <a:lnSpc>
                <a:spcPct val="100000"/>
              </a:lnSpc>
              <a:defRPr sz="1200"/>
            </a:lvl2pPr>
            <a:lvl3pPr marL="320040" indent="-137160">
              <a:lnSpc>
                <a:spcPct val="100000"/>
              </a:lnSpc>
              <a:defRPr sz="1200"/>
            </a:lvl3pPr>
            <a:lvl4pPr marL="742950" indent="-171450">
              <a:lnSpc>
                <a:spcPct val="100000"/>
              </a:lnSpc>
              <a:defRPr sz="1200"/>
            </a:lvl4pPr>
            <a:lvl5pPr marL="971550" indent="-171450">
              <a:lnSpc>
                <a:spcPct val="100000"/>
              </a:lnSpc>
              <a:defRPr sz="1200"/>
            </a:lvl5pPr>
          </a:lstStyle>
          <a:p>
            <a:r>
              <a:t>Body Level One</a:t>
            </a:r>
          </a:p>
          <a:p>
            <a:pPr lvl="1"/>
            <a:r>
              <a:t>Body Level Two</a:t>
            </a:r>
          </a:p>
          <a:p>
            <a:pPr lvl="2"/>
            <a:r>
              <a:t>Body Level Three</a:t>
            </a:r>
          </a:p>
          <a:p>
            <a:pPr lvl="3"/>
            <a:r>
              <a:t>Body Level Four</a:t>
            </a:r>
          </a:p>
          <a:p>
            <a:pPr lvl="4"/>
            <a:r>
              <a:t>Body Level Five</a:t>
            </a:r>
          </a:p>
        </p:txBody>
      </p:sp>
      <p:sp>
        <p:nvSpPr>
          <p:cNvPr id="680" name="Text Placeholder 43"/>
          <p:cNvSpPr>
            <a:spLocks noGrp="1"/>
          </p:cNvSpPr>
          <p:nvPr>
            <p:ph type="body" sz="quarter" idx="21" hasCustomPrompt="1"/>
          </p:nvPr>
        </p:nvSpPr>
        <p:spPr>
          <a:xfrm>
            <a:off x="1104906" y="2438950"/>
            <a:ext cx="2560321" cy="322264"/>
          </a:xfrm>
          <a:prstGeom prst="rect">
            <a:avLst/>
          </a:prstGeom>
        </p:spPr>
        <p:txBody>
          <a:bodyPr/>
          <a:lstStyle>
            <a:lvl1pPr defTabSz="768095">
              <a:spcBef>
                <a:spcPts val="500"/>
              </a:spcBef>
              <a:defRPr sz="1344" b="1">
                <a:solidFill>
                  <a:srgbClr val="242834"/>
                </a:solidFill>
              </a:defRPr>
            </a:lvl1pPr>
          </a:lstStyle>
          <a:p>
            <a:r>
              <a:t>Subheader Here</a:t>
            </a:r>
          </a:p>
        </p:txBody>
      </p:sp>
      <p:sp>
        <p:nvSpPr>
          <p:cNvPr id="681" name="Text Placeholder 44"/>
          <p:cNvSpPr>
            <a:spLocks noGrp="1"/>
          </p:cNvSpPr>
          <p:nvPr>
            <p:ph type="body" sz="quarter" idx="22" hasCustomPrompt="1"/>
          </p:nvPr>
        </p:nvSpPr>
        <p:spPr>
          <a:xfrm>
            <a:off x="3790122" y="2438950"/>
            <a:ext cx="2560321" cy="322264"/>
          </a:xfrm>
          <a:prstGeom prst="rect">
            <a:avLst/>
          </a:prstGeom>
        </p:spPr>
        <p:txBody>
          <a:bodyPr/>
          <a:lstStyle>
            <a:lvl1pPr defTabSz="768095">
              <a:spcBef>
                <a:spcPts val="500"/>
              </a:spcBef>
              <a:defRPr sz="1344" b="1">
                <a:solidFill>
                  <a:srgbClr val="242834"/>
                </a:solidFill>
              </a:defRPr>
            </a:lvl1pPr>
          </a:lstStyle>
          <a:p>
            <a:r>
              <a:t>Subheader Here</a:t>
            </a:r>
          </a:p>
        </p:txBody>
      </p:sp>
      <p:sp>
        <p:nvSpPr>
          <p:cNvPr id="682" name="Text Placeholder 45"/>
          <p:cNvSpPr>
            <a:spLocks noGrp="1"/>
          </p:cNvSpPr>
          <p:nvPr>
            <p:ph type="body" sz="quarter" idx="23" hasCustomPrompt="1"/>
          </p:nvPr>
        </p:nvSpPr>
        <p:spPr>
          <a:xfrm>
            <a:off x="6457920" y="2438950"/>
            <a:ext cx="2560321" cy="322264"/>
          </a:xfrm>
          <a:prstGeom prst="rect">
            <a:avLst/>
          </a:prstGeom>
        </p:spPr>
        <p:txBody>
          <a:bodyPr/>
          <a:lstStyle>
            <a:lvl1pPr defTabSz="768095">
              <a:spcBef>
                <a:spcPts val="500"/>
              </a:spcBef>
              <a:defRPr sz="1344" b="1">
                <a:solidFill>
                  <a:srgbClr val="242834"/>
                </a:solidFill>
              </a:defRPr>
            </a:lvl1pPr>
          </a:lstStyle>
          <a:p>
            <a:r>
              <a:t>Subheader Here</a:t>
            </a:r>
          </a:p>
        </p:txBody>
      </p:sp>
      <p:sp>
        <p:nvSpPr>
          <p:cNvPr id="683" name="Text Placeholder 46"/>
          <p:cNvSpPr>
            <a:spLocks noGrp="1"/>
          </p:cNvSpPr>
          <p:nvPr>
            <p:ph type="body" sz="quarter" idx="24" hasCustomPrompt="1"/>
          </p:nvPr>
        </p:nvSpPr>
        <p:spPr>
          <a:xfrm>
            <a:off x="9114566" y="2438950"/>
            <a:ext cx="2560321" cy="322264"/>
          </a:xfrm>
          <a:prstGeom prst="rect">
            <a:avLst/>
          </a:prstGeom>
        </p:spPr>
        <p:txBody>
          <a:bodyPr/>
          <a:lstStyle>
            <a:lvl1pPr defTabSz="768095">
              <a:spcBef>
                <a:spcPts val="500"/>
              </a:spcBef>
              <a:defRPr sz="1344" b="1">
                <a:solidFill>
                  <a:srgbClr val="242834"/>
                </a:solidFill>
              </a:defRPr>
            </a:lvl1pPr>
          </a:lstStyle>
          <a:p>
            <a:r>
              <a:t>Subheader Here</a:t>
            </a:r>
          </a:p>
        </p:txBody>
      </p:sp>
      <p:sp>
        <p:nvSpPr>
          <p:cNvPr id="684" name="Header here"/>
          <p:cNvSpPr txBox="1">
            <a:spLocks noGrp="1"/>
          </p:cNvSpPr>
          <p:nvPr>
            <p:ph type="title" hasCustomPrompt="1"/>
          </p:nvPr>
        </p:nvSpPr>
        <p:spPr>
          <a:xfrm>
            <a:off x="1096161" y="841009"/>
            <a:ext cx="2479554" cy="1140531"/>
          </a:xfrm>
          <a:prstGeom prst="rect">
            <a:avLst/>
          </a:prstGeom>
        </p:spPr>
        <p:txBody>
          <a:bodyPr/>
          <a:lstStyle>
            <a:lvl1pPr>
              <a:spcBef>
                <a:spcPts val="1000"/>
              </a:spcBef>
            </a:lvl1pPr>
          </a:lstStyle>
          <a:p>
            <a:r>
              <a:t>Header here</a:t>
            </a:r>
          </a:p>
        </p:txBody>
      </p:sp>
      <p:sp>
        <p:nvSpPr>
          <p:cNvPr id="685" name="Text Placeholder 3"/>
          <p:cNvSpPr>
            <a:spLocks noGrp="1"/>
          </p:cNvSpPr>
          <p:nvPr>
            <p:ph type="body" sz="quarter" idx="25"/>
          </p:nvPr>
        </p:nvSpPr>
        <p:spPr>
          <a:xfrm>
            <a:off x="3814717" y="921000"/>
            <a:ext cx="4201529" cy="1060541"/>
          </a:xfrm>
          <a:prstGeom prst="rect">
            <a:avLst/>
          </a:prstGeom>
        </p:spPr>
        <p:txBody>
          <a:bodyPr/>
          <a:lstStyle/>
          <a:p>
            <a:pPr>
              <a:lnSpc>
                <a:spcPct val="100000"/>
              </a:lnSpc>
            </a:pPr>
            <a:endParaRPr/>
          </a:p>
        </p:txBody>
      </p:sp>
      <p:sp>
        <p:nvSpPr>
          <p:cNvPr id="686" name="Subheader Placeholder"/>
          <p:cNvSpPr>
            <a:spLocks noGrp="1"/>
          </p:cNvSpPr>
          <p:nvPr>
            <p:ph type="body" sz="quarter" idx="26" hasCustomPrompt="1"/>
          </p:nvPr>
        </p:nvSpPr>
        <p:spPr>
          <a:xfrm>
            <a:off x="1101865" y="358537"/>
            <a:ext cx="3368536" cy="273051"/>
          </a:xfrm>
          <a:prstGeom prst="rect">
            <a:avLst/>
          </a:prstGeom>
        </p:spPr>
        <p:txBody>
          <a:bodyPr/>
          <a:lstStyle>
            <a:lvl1pPr>
              <a:lnSpc>
                <a:spcPct val="90000"/>
              </a:lnSpc>
              <a:spcBef>
                <a:spcPts val="1000"/>
              </a:spcBef>
              <a:defRPr sz="900" cap="all" spc="100">
                <a:solidFill>
                  <a:srgbClr val="242834"/>
                </a:solidFill>
                <a:latin typeface="Avenir Next Demi Bold"/>
                <a:ea typeface="Avenir Next Demi Bold"/>
                <a:cs typeface="Avenir Next Demi Bold"/>
                <a:sym typeface="Avenir Next Demi Bold"/>
              </a:defRPr>
            </a:lvl1pPr>
          </a:lstStyle>
          <a:p>
            <a:r>
              <a:t>SUBHEADER</a:t>
            </a:r>
          </a:p>
        </p:txBody>
      </p:sp>
      <p:sp>
        <p:nvSpPr>
          <p:cNvPr id="687" name="Text Placeholder 39"/>
          <p:cNvSpPr>
            <a:spLocks noGrp="1"/>
          </p:cNvSpPr>
          <p:nvPr>
            <p:ph type="body" sz="quarter" idx="27"/>
          </p:nvPr>
        </p:nvSpPr>
        <p:spPr>
          <a:xfrm>
            <a:off x="3787145" y="2890523"/>
            <a:ext cx="2560322" cy="3275638"/>
          </a:xfrm>
          <a:prstGeom prst="rect">
            <a:avLst/>
          </a:prstGeom>
        </p:spPr>
        <p:txBody>
          <a:bodyPr/>
          <a:lstStyle/>
          <a:p>
            <a:pPr>
              <a:lnSpc>
                <a:spcPct val="100000"/>
              </a:lnSpc>
              <a:defRPr sz="1200"/>
            </a:pPr>
            <a:endParaRPr/>
          </a:p>
        </p:txBody>
      </p:sp>
      <p:sp>
        <p:nvSpPr>
          <p:cNvPr id="688" name="Text Placeholder 39"/>
          <p:cNvSpPr>
            <a:spLocks noGrp="1"/>
          </p:cNvSpPr>
          <p:nvPr>
            <p:ph type="body" sz="quarter" idx="28"/>
          </p:nvPr>
        </p:nvSpPr>
        <p:spPr>
          <a:xfrm>
            <a:off x="6459225" y="2890523"/>
            <a:ext cx="2560321" cy="3275638"/>
          </a:xfrm>
          <a:prstGeom prst="rect">
            <a:avLst/>
          </a:prstGeom>
        </p:spPr>
        <p:txBody>
          <a:bodyPr/>
          <a:lstStyle/>
          <a:p>
            <a:pPr>
              <a:lnSpc>
                <a:spcPct val="100000"/>
              </a:lnSpc>
              <a:defRPr sz="1200"/>
            </a:pPr>
            <a:endParaRPr/>
          </a:p>
        </p:txBody>
      </p:sp>
      <p:sp>
        <p:nvSpPr>
          <p:cNvPr id="689" name="Text Placeholder 39"/>
          <p:cNvSpPr>
            <a:spLocks noGrp="1"/>
          </p:cNvSpPr>
          <p:nvPr>
            <p:ph type="body" sz="quarter" idx="29"/>
          </p:nvPr>
        </p:nvSpPr>
        <p:spPr>
          <a:xfrm>
            <a:off x="9110985" y="2890523"/>
            <a:ext cx="2560321" cy="3275638"/>
          </a:xfrm>
          <a:prstGeom prst="rect">
            <a:avLst/>
          </a:prstGeom>
        </p:spPr>
        <p:txBody>
          <a:bodyPr/>
          <a:lstStyle/>
          <a:p>
            <a:pPr>
              <a:lnSpc>
                <a:spcPct val="100000"/>
              </a:lnSpc>
              <a:defRPr sz="1200"/>
            </a:pPr>
            <a:endParaRPr/>
          </a:p>
        </p:txBody>
      </p:sp>
    </p:spTree>
  </p:cSld>
  <p:clrMapOvr>
    <a:masterClrMapping/>
  </p:clrMapOvr>
  <p:transition spd="med"/>
</p:sldLayout>
</file>

<file path=ppt/slideLayouts/slideLayout44.xml><?xml version="1.0" encoding="utf-8"?>
<p:sldLayout xmlns:a="http://schemas.openxmlformats.org/drawingml/2006/main" xmlns:r="http://schemas.openxmlformats.org/officeDocument/2006/relationships" xmlns:p="http://schemas.openxmlformats.org/presentationml/2006/main" type="tx">
  <p:cSld name="Five-Column Slide  - The Bridge (Red)">
    <p:spTree>
      <p:nvGrpSpPr>
        <p:cNvPr id="1" name=""/>
        <p:cNvGrpSpPr/>
        <p:nvPr/>
      </p:nvGrpSpPr>
      <p:grpSpPr>
        <a:xfrm>
          <a:off x="0" y="0"/>
          <a:ext cx="0" cy="0"/>
          <a:chOff x="0" y="0"/>
          <a:chExt cx="0" cy="0"/>
        </a:xfrm>
      </p:grpSpPr>
      <p:sp>
        <p:nvSpPr>
          <p:cNvPr id="69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697" name="Body Level One…"/>
          <p:cNvSpPr txBox="1">
            <a:spLocks noGrp="1"/>
          </p:cNvSpPr>
          <p:nvPr>
            <p:ph type="body" sz="quarter" idx="1"/>
          </p:nvPr>
        </p:nvSpPr>
        <p:spPr>
          <a:xfrm>
            <a:off x="1109329" y="3628664"/>
            <a:ext cx="2057401" cy="2505919"/>
          </a:xfrm>
          <a:prstGeom prst="rect">
            <a:avLst/>
          </a:prstGeom>
        </p:spPr>
        <p:txBody>
          <a:bodyPr/>
          <a:lstStyle>
            <a:lvl1pPr>
              <a:lnSpc>
                <a:spcPct val="100000"/>
              </a:lnSpc>
              <a:defRPr sz="1200"/>
            </a:lvl1pPr>
            <a:lvl2pPr marL="138112" indent="-138112">
              <a:lnSpc>
                <a:spcPct val="100000"/>
              </a:lnSpc>
              <a:defRPr sz="1200"/>
            </a:lvl2pPr>
            <a:lvl3pPr marL="320040" indent="-137160">
              <a:lnSpc>
                <a:spcPct val="100000"/>
              </a:lnSpc>
              <a:defRPr sz="1200"/>
            </a:lvl3pPr>
            <a:lvl4pPr marL="742950" indent="-171450">
              <a:lnSpc>
                <a:spcPct val="100000"/>
              </a:lnSpc>
              <a:defRPr sz="1200"/>
            </a:lvl4pPr>
            <a:lvl5pPr marL="971550" indent="-171450">
              <a:lnSpc>
                <a:spcPct val="100000"/>
              </a:lnSpc>
              <a:defRPr sz="1200"/>
            </a:lvl5pPr>
          </a:lstStyle>
          <a:p>
            <a:r>
              <a:t>Body Level One</a:t>
            </a:r>
          </a:p>
          <a:p>
            <a:pPr lvl="1"/>
            <a:r>
              <a:t>Body Level Two</a:t>
            </a:r>
          </a:p>
          <a:p>
            <a:pPr lvl="2"/>
            <a:r>
              <a:t>Body Level Three</a:t>
            </a:r>
          </a:p>
          <a:p>
            <a:pPr lvl="3"/>
            <a:r>
              <a:t>Body Level Four</a:t>
            </a:r>
          </a:p>
          <a:p>
            <a:pPr lvl="4"/>
            <a:r>
              <a:t>Body Level Five</a:t>
            </a:r>
          </a:p>
        </p:txBody>
      </p:sp>
      <p:sp>
        <p:nvSpPr>
          <p:cNvPr id="698" name="Text Placeholder 43"/>
          <p:cNvSpPr>
            <a:spLocks noGrp="1"/>
          </p:cNvSpPr>
          <p:nvPr>
            <p:ph type="body" sz="quarter" idx="21" hasCustomPrompt="1"/>
          </p:nvPr>
        </p:nvSpPr>
        <p:spPr>
          <a:xfrm>
            <a:off x="1109329" y="3197622"/>
            <a:ext cx="2057401" cy="338555"/>
          </a:xfrm>
          <a:prstGeom prst="rect">
            <a:avLst/>
          </a:prstGeom>
        </p:spPr>
        <p:txBody>
          <a:bodyPr/>
          <a:lstStyle>
            <a:lvl1pPr defTabSz="850391">
              <a:spcBef>
                <a:spcPts val="500"/>
              </a:spcBef>
              <a:defRPr sz="1488" b="1">
                <a:solidFill>
                  <a:srgbClr val="242834"/>
                </a:solidFill>
              </a:defRPr>
            </a:lvl1pPr>
          </a:lstStyle>
          <a:p>
            <a:r>
              <a:t>Subheader Here</a:t>
            </a:r>
          </a:p>
        </p:txBody>
      </p:sp>
      <p:sp>
        <p:nvSpPr>
          <p:cNvPr id="699" name="Text Placeholder 39"/>
          <p:cNvSpPr>
            <a:spLocks noGrp="1"/>
          </p:cNvSpPr>
          <p:nvPr>
            <p:ph type="body" sz="quarter" idx="22"/>
          </p:nvPr>
        </p:nvSpPr>
        <p:spPr>
          <a:xfrm>
            <a:off x="3288265" y="3628664"/>
            <a:ext cx="2057401" cy="2505919"/>
          </a:xfrm>
          <a:prstGeom prst="rect">
            <a:avLst/>
          </a:prstGeom>
        </p:spPr>
        <p:txBody>
          <a:bodyPr/>
          <a:lstStyle/>
          <a:p>
            <a:pPr>
              <a:lnSpc>
                <a:spcPct val="100000"/>
              </a:lnSpc>
              <a:defRPr sz="1200"/>
            </a:pPr>
            <a:endParaRPr/>
          </a:p>
        </p:txBody>
      </p:sp>
      <p:sp>
        <p:nvSpPr>
          <p:cNvPr id="700" name="Text Placeholder 43"/>
          <p:cNvSpPr>
            <a:spLocks noGrp="1"/>
          </p:cNvSpPr>
          <p:nvPr>
            <p:ph type="body" sz="quarter" idx="23" hasCustomPrompt="1"/>
          </p:nvPr>
        </p:nvSpPr>
        <p:spPr>
          <a:xfrm>
            <a:off x="3288265" y="3197622"/>
            <a:ext cx="2057401" cy="338555"/>
          </a:xfrm>
          <a:prstGeom prst="rect">
            <a:avLst/>
          </a:prstGeom>
        </p:spPr>
        <p:txBody>
          <a:bodyPr/>
          <a:lstStyle>
            <a:lvl1pPr defTabSz="850391">
              <a:spcBef>
                <a:spcPts val="500"/>
              </a:spcBef>
              <a:defRPr sz="1488" b="1">
                <a:solidFill>
                  <a:srgbClr val="242834"/>
                </a:solidFill>
              </a:defRPr>
            </a:lvl1pPr>
          </a:lstStyle>
          <a:p>
            <a:r>
              <a:t>Subheader Here</a:t>
            </a:r>
          </a:p>
        </p:txBody>
      </p:sp>
      <p:sp>
        <p:nvSpPr>
          <p:cNvPr id="701" name="Text Placeholder 39"/>
          <p:cNvSpPr>
            <a:spLocks noGrp="1"/>
          </p:cNvSpPr>
          <p:nvPr>
            <p:ph type="body" sz="quarter" idx="24"/>
          </p:nvPr>
        </p:nvSpPr>
        <p:spPr>
          <a:xfrm>
            <a:off x="5467200" y="3628664"/>
            <a:ext cx="2057401" cy="2505919"/>
          </a:xfrm>
          <a:prstGeom prst="rect">
            <a:avLst/>
          </a:prstGeom>
        </p:spPr>
        <p:txBody>
          <a:bodyPr/>
          <a:lstStyle/>
          <a:p>
            <a:pPr>
              <a:lnSpc>
                <a:spcPct val="100000"/>
              </a:lnSpc>
              <a:defRPr sz="1200"/>
            </a:pPr>
            <a:endParaRPr/>
          </a:p>
        </p:txBody>
      </p:sp>
      <p:sp>
        <p:nvSpPr>
          <p:cNvPr id="702" name="Text Placeholder 43"/>
          <p:cNvSpPr>
            <a:spLocks noGrp="1"/>
          </p:cNvSpPr>
          <p:nvPr>
            <p:ph type="body" sz="quarter" idx="25" hasCustomPrompt="1"/>
          </p:nvPr>
        </p:nvSpPr>
        <p:spPr>
          <a:xfrm>
            <a:off x="5467200" y="3197622"/>
            <a:ext cx="2057401" cy="338555"/>
          </a:xfrm>
          <a:prstGeom prst="rect">
            <a:avLst/>
          </a:prstGeom>
        </p:spPr>
        <p:txBody>
          <a:bodyPr/>
          <a:lstStyle>
            <a:lvl1pPr defTabSz="850391">
              <a:spcBef>
                <a:spcPts val="500"/>
              </a:spcBef>
              <a:defRPr sz="1488" b="1">
                <a:solidFill>
                  <a:srgbClr val="242834"/>
                </a:solidFill>
              </a:defRPr>
            </a:lvl1pPr>
          </a:lstStyle>
          <a:p>
            <a:r>
              <a:t>Subheader Here</a:t>
            </a:r>
          </a:p>
        </p:txBody>
      </p:sp>
      <p:sp>
        <p:nvSpPr>
          <p:cNvPr id="703" name="Text Placeholder 39"/>
          <p:cNvSpPr>
            <a:spLocks noGrp="1"/>
          </p:cNvSpPr>
          <p:nvPr>
            <p:ph type="body" sz="quarter" idx="26"/>
          </p:nvPr>
        </p:nvSpPr>
        <p:spPr>
          <a:xfrm>
            <a:off x="7646134" y="3628664"/>
            <a:ext cx="2057401" cy="2505919"/>
          </a:xfrm>
          <a:prstGeom prst="rect">
            <a:avLst/>
          </a:prstGeom>
        </p:spPr>
        <p:txBody>
          <a:bodyPr/>
          <a:lstStyle/>
          <a:p>
            <a:pPr>
              <a:lnSpc>
                <a:spcPct val="100000"/>
              </a:lnSpc>
              <a:defRPr sz="1200"/>
            </a:pPr>
            <a:endParaRPr/>
          </a:p>
        </p:txBody>
      </p:sp>
      <p:sp>
        <p:nvSpPr>
          <p:cNvPr id="704" name="Text Placeholder 43"/>
          <p:cNvSpPr>
            <a:spLocks noGrp="1"/>
          </p:cNvSpPr>
          <p:nvPr>
            <p:ph type="body" sz="quarter" idx="27" hasCustomPrompt="1"/>
          </p:nvPr>
        </p:nvSpPr>
        <p:spPr>
          <a:xfrm>
            <a:off x="7646134" y="3197622"/>
            <a:ext cx="2057401" cy="338555"/>
          </a:xfrm>
          <a:prstGeom prst="rect">
            <a:avLst/>
          </a:prstGeom>
        </p:spPr>
        <p:txBody>
          <a:bodyPr/>
          <a:lstStyle>
            <a:lvl1pPr defTabSz="850391">
              <a:spcBef>
                <a:spcPts val="500"/>
              </a:spcBef>
              <a:defRPr sz="1488" b="1">
                <a:solidFill>
                  <a:srgbClr val="242834"/>
                </a:solidFill>
              </a:defRPr>
            </a:lvl1pPr>
          </a:lstStyle>
          <a:p>
            <a:r>
              <a:t>Subheader Here</a:t>
            </a:r>
          </a:p>
        </p:txBody>
      </p:sp>
      <p:sp>
        <p:nvSpPr>
          <p:cNvPr id="705" name="Text Placeholder 39"/>
          <p:cNvSpPr>
            <a:spLocks noGrp="1"/>
          </p:cNvSpPr>
          <p:nvPr>
            <p:ph type="body" sz="quarter" idx="28"/>
          </p:nvPr>
        </p:nvSpPr>
        <p:spPr>
          <a:xfrm>
            <a:off x="9825067" y="3628664"/>
            <a:ext cx="2057401" cy="2505919"/>
          </a:xfrm>
          <a:prstGeom prst="rect">
            <a:avLst/>
          </a:prstGeom>
        </p:spPr>
        <p:txBody>
          <a:bodyPr/>
          <a:lstStyle/>
          <a:p>
            <a:pPr>
              <a:lnSpc>
                <a:spcPct val="100000"/>
              </a:lnSpc>
              <a:defRPr sz="1200"/>
            </a:pPr>
            <a:endParaRPr/>
          </a:p>
        </p:txBody>
      </p:sp>
      <p:sp>
        <p:nvSpPr>
          <p:cNvPr id="706" name="Text Placeholder 43"/>
          <p:cNvSpPr>
            <a:spLocks noGrp="1"/>
          </p:cNvSpPr>
          <p:nvPr>
            <p:ph type="body" sz="quarter" idx="29" hasCustomPrompt="1"/>
          </p:nvPr>
        </p:nvSpPr>
        <p:spPr>
          <a:xfrm>
            <a:off x="9825067" y="3197622"/>
            <a:ext cx="2057401" cy="338555"/>
          </a:xfrm>
          <a:prstGeom prst="rect">
            <a:avLst/>
          </a:prstGeom>
        </p:spPr>
        <p:txBody>
          <a:bodyPr/>
          <a:lstStyle>
            <a:lvl1pPr defTabSz="850391">
              <a:spcBef>
                <a:spcPts val="500"/>
              </a:spcBef>
              <a:defRPr sz="1488" b="1">
                <a:solidFill>
                  <a:srgbClr val="242834"/>
                </a:solidFill>
              </a:defRPr>
            </a:lvl1pPr>
          </a:lstStyle>
          <a:p>
            <a:r>
              <a:t>Subheader Here</a:t>
            </a:r>
          </a:p>
        </p:txBody>
      </p:sp>
      <p:sp>
        <p:nvSpPr>
          <p:cNvPr id="707" name="Header here"/>
          <p:cNvSpPr txBox="1">
            <a:spLocks noGrp="1"/>
          </p:cNvSpPr>
          <p:nvPr>
            <p:ph type="title" hasCustomPrompt="1"/>
          </p:nvPr>
        </p:nvSpPr>
        <p:spPr>
          <a:xfrm>
            <a:off x="1096161" y="841009"/>
            <a:ext cx="2479554" cy="1140531"/>
          </a:xfrm>
          <a:prstGeom prst="rect">
            <a:avLst/>
          </a:prstGeom>
        </p:spPr>
        <p:txBody>
          <a:bodyPr/>
          <a:lstStyle>
            <a:lvl1pPr>
              <a:spcBef>
                <a:spcPts val="1000"/>
              </a:spcBef>
            </a:lvl1pPr>
          </a:lstStyle>
          <a:p>
            <a:r>
              <a:t>Header here</a:t>
            </a:r>
          </a:p>
        </p:txBody>
      </p:sp>
      <p:sp>
        <p:nvSpPr>
          <p:cNvPr id="708" name="Text Placeholder 3"/>
          <p:cNvSpPr>
            <a:spLocks noGrp="1"/>
          </p:cNvSpPr>
          <p:nvPr>
            <p:ph type="body" sz="quarter" idx="30" hasCustomPrompt="1"/>
          </p:nvPr>
        </p:nvSpPr>
        <p:spPr>
          <a:xfrm>
            <a:off x="3814717" y="921000"/>
            <a:ext cx="4201529" cy="1060541"/>
          </a:xfrm>
          <a:prstGeom prst="rect">
            <a:avLst/>
          </a:prstGeom>
        </p:spPr>
        <p:txBody>
          <a:bodyPr/>
          <a:lstStyle>
            <a:lvl1pPr>
              <a:lnSpc>
                <a:spcPct val="100000"/>
              </a:lnSpc>
            </a:lvl1pPr>
          </a:lstStyle>
          <a:p>
            <a:r>
              <a:t>Content here</a:t>
            </a:r>
          </a:p>
        </p:txBody>
      </p:sp>
      <p:sp>
        <p:nvSpPr>
          <p:cNvPr id="709" name="Subheader Placeholder"/>
          <p:cNvSpPr>
            <a:spLocks noGrp="1"/>
          </p:cNvSpPr>
          <p:nvPr>
            <p:ph type="body" sz="quarter" idx="31" hasCustomPrompt="1"/>
          </p:nvPr>
        </p:nvSpPr>
        <p:spPr>
          <a:xfrm>
            <a:off x="1101865" y="358537"/>
            <a:ext cx="3368536" cy="273051"/>
          </a:xfrm>
          <a:prstGeom prst="rect">
            <a:avLst/>
          </a:prstGeom>
        </p:spPr>
        <p:txBody>
          <a:bodyPr/>
          <a:lstStyle>
            <a:lvl1pPr>
              <a:lnSpc>
                <a:spcPct val="90000"/>
              </a:lnSpc>
              <a:spcBef>
                <a:spcPts val="1000"/>
              </a:spcBef>
              <a:defRPr sz="900" cap="all" spc="100">
                <a:solidFill>
                  <a:srgbClr val="242834"/>
                </a:solidFill>
                <a:latin typeface="Avenir Next Demi Bold"/>
                <a:ea typeface="Avenir Next Demi Bold"/>
                <a:cs typeface="Avenir Next Demi Bold"/>
                <a:sym typeface="Avenir Next Demi Bold"/>
              </a:defRPr>
            </a:lvl1pPr>
          </a:lstStyle>
          <a:p>
            <a:r>
              <a:t>SUBHEADER</a:t>
            </a:r>
          </a:p>
        </p:txBody>
      </p:sp>
    </p:spTree>
  </p:cSld>
  <p:clrMapOvr>
    <a:masterClrMapping/>
  </p:clrMapOvr>
  <p:transition spd="med"/>
</p:sldLayout>
</file>

<file path=ppt/slideLayouts/slideLayout45.xml><?xml version="1.0" encoding="utf-8"?>
<p:sldLayout xmlns:a="http://schemas.openxmlformats.org/drawingml/2006/main" xmlns:r="http://schemas.openxmlformats.org/officeDocument/2006/relationships" xmlns:p="http://schemas.openxmlformats.org/presentationml/2006/main" type="tx">
  <p:cSld name="Five-Column Slide + Icons  - The Bridge (Red)">
    <p:spTree>
      <p:nvGrpSpPr>
        <p:cNvPr id="1" name=""/>
        <p:cNvGrpSpPr/>
        <p:nvPr/>
      </p:nvGrpSpPr>
      <p:grpSpPr>
        <a:xfrm>
          <a:off x="0" y="0"/>
          <a:ext cx="0" cy="0"/>
          <a:chOff x="0" y="0"/>
          <a:chExt cx="0" cy="0"/>
        </a:xfrm>
      </p:grpSpPr>
      <p:sp>
        <p:nvSpPr>
          <p:cNvPr id="71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717" name="Body Level One…"/>
          <p:cNvSpPr txBox="1">
            <a:spLocks noGrp="1"/>
          </p:cNvSpPr>
          <p:nvPr>
            <p:ph type="body" sz="quarter" idx="1"/>
          </p:nvPr>
        </p:nvSpPr>
        <p:spPr>
          <a:xfrm>
            <a:off x="1107192" y="3628664"/>
            <a:ext cx="2057401" cy="2482770"/>
          </a:xfrm>
          <a:prstGeom prst="rect">
            <a:avLst/>
          </a:prstGeom>
        </p:spPr>
        <p:txBody>
          <a:bodyPr/>
          <a:lstStyle>
            <a:lvl1pPr>
              <a:lnSpc>
                <a:spcPct val="100000"/>
              </a:lnSpc>
              <a:defRPr sz="1200"/>
            </a:lvl1pPr>
            <a:lvl2pPr marL="138112" indent="-138112">
              <a:lnSpc>
                <a:spcPct val="100000"/>
              </a:lnSpc>
              <a:defRPr sz="1200"/>
            </a:lvl2pPr>
            <a:lvl3pPr marL="320040" indent="-137160">
              <a:lnSpc>
                <a:spcPct val="100000"/>
              </a:lnSpc>
              <a:defRPr sz="1200"/>
            </a:lvl3pPr>
            <a:lvl4pPr marL="742950" indent="-171450">
              <a:lnSpc>
                <a:spcPct val="100000"/>
              </a:lnSpc>
              <a:defRPr sz="1200"/>
            </a:lvl4pPr>
            <a:lvl5pPr marL="971550" indent="-171450">
              <a:lnSpc>
                <a:spcPct val="100000"/>
              </a:lnSpc>
              <a:defRPr sz="1200"/>
            </a:lvl5pPr>
          </a:lstStyle>
          <a:p>
            <a:r>
              <a:t>Body Level One</a:t>
            </a:r>
          </a:p>
          <a:p>
            <a:pPr lvl="1"/>
            <a:r>
              <a:t>Body Level Two</a:t>
            </a:r>
          </a:p>
          <a:p>
            <a:pPr lvl="2"/>
            <a:r>
              <a:t>Body Level Three</a:t>
            </a:r>
          </a:p>
          <a:p>
            <a:pPr lvl="3"/>
            <a:r>
              <a:t>Body Level Four</a:t>
            </a:r>
          </a:p>
          <a:p>
            <a:pPr lvl="4"/>
            <a:r>
              <a:t>Body Level Five</a:t>
            </a:r>
          </a:p>
        </p:txBody>
      </p:sp>
      <p:sp>
        <p:nvSpPr>
          <p:cNvPr id="718" name="Text Placeholder 43"/>
          <p:cNvSpPr>
            <a:spLocks noGrp="1"/>
          </p:cNvSpPr>
          <p:nvPr>
            <p:ph type="body" sz="quarter" idx="21" hasCustomPrompt="1"/>
          </p:nvPr>
        </p:nvSpPr>
        <p:spPr>
          <a:xfrm>
            <a:off x="1107192" y="3197411"/>
            <a:ext cx="2057401" cy="338555"/>
          </a:xfrm>
          <a:prstGeom prst="rect">
            <a:avLst/>
          </a:prstGeom>
        </p:spPr>
        <p:txBody>
          <a:bodyPr/>
          <a:lstStyle>
            <a:lvl1pPr algn="ctr" defTabSz="850391">
              <a:spcBef>
                <a:spcPts val="500"/>
              </a:spcBef>
              <a:defRPr sz="1488" b="1">
                <a:solidFill>
                  <a:srgbClr val="242834"/>
                </a:solidFill>
              </a:defRPr>
            </a:lvl1pPr>
          </a:lstStyle>
          <a:p>
            <a:r>
              <a:t>Subheader Here</a:t>
            </a:r>
          </a:p>
        </p:txBody>
      </p:sp>
      <p:sp>
        <p:nvSpPr>
          <p:cNvPr id="719" name="Text Placeholder 39"/>
          <p:cNvSpPr>
            <a:spLocks noGrp="1"/>
          </p:cNvSpPr>
          <p:nvPr>
            <p:ph type="body" sz="quarter" idx="22"/>
          </p:nvPr>
        </p:nvSpPr>
        <p:spPr>
          <a:xfrm>
            <a:off x="3290913" y="3628664"/>
            <a:ext cx="2057401" cy="2482770"/>
          </a:xfrm>
          <a:prstGeom prst="rect">
            <a:avLst/>
          </a:prstGeom>
        </p:spPr>
        <p:txBody>
          <a:bodyPr/>
          <a:lstStyle/>
          <a:p>
            <a:pPr>
              <a:lnSpc>
                <a:spcPct val="100000"/>
              </a:lnSpc>
              <a:defRPr sz="1200"/>
            </a:pPr>
            <a:endParaRPr/>
          </a:p>
        </p:txBody>
      </p:sp>
      <p:sp>
        <p:nvSpPr>
          <p:cNvPr id="720" name="Text Placeholder 43"/>
          <p:cNvSpPr>
            <a:spLocks noGrp="1"/>
          </p:cNvSpPr>
          <p:nvPr>
            <p:ph type="body" sz="quarter" idx="23" hasCustomPrompt="1"/>
          </p:nvPr>
        </p:nvSpPr>
        <p:spPr>
          <a:xfrm>
            <a:off x="3290913" y="3197411"/>
            <a:ext cx="2057401" cy="338555"/>
          </a:xfrm>
          <a:prstGeom prst="rect">
            <a:avLst/>
          </a:prstGeom>
        </p:spPr>
        <p:txBody>
          <a:bodyPr/>
          <a:lstStyle>
            <a:lvl1pPr algn="ctr" defTabSz="850391">
              <a:spcBef>
                <a:spcPts val="500"/>
              </a:spcBef>
              <a:defRPr sz="1488" b="1">
                <a:solidFill>
                  <a:srgbClr val="242834"/>
                </a:solidFill>
              </a:defRPr>
            </a:lvl1pPr>
          </a:lstStyle>
          <a:p>
            <a:r>
              <a:t>Subheader Here</a:t>
            </a:r>
          </a:p>
        </p:txBody>
      </p:sp>
      <p:sp>
        <p:nvSpPr>
          <p:cNvPr id="721" name="Text Placeholder 39"/>
          <p:cNvSpPr>
            <a:spLocks noGrp="1"/>
          </p:cNvSpPr>
          <p:nvPr>
            <p:ph type="body" sz="quarter" idx="24"/>
          </p:nvPr>
        </p:nvSpPr>
        <p:spPr>
          <a:xfrm>
            <a:off x="5469849" y="3628664"/>
            <a:ext cx="2057401" cy="2482770"/>
          </a:xfrm>
          <a:prstGeom prst="rect">
            <a:avLst/>
          </a:prstGeom>
        </p:spPr>
        <p:txBody>
          <a:bodyPr/>
          <a:lstStyle/>
          <a:p>
            <a:pPr>
              <a:lnSpc>
                <a:spcPct val="100000"/>
              </a:lnSpc>
              <a:defRPr sz="1200"/>
            </a:pPr>
            <a:endParaRPr/>
          </a:p>
        </p:txBody>
      </p:sp>
      <p:sp>
        <p:nvSpPr>
          <p:cNvPr id="722" name="Text Placeholder 43"/>
          <p:cNvSpPr>
            <a:spLocks noGrp="1"/>
          </p:cNvSpPr>
          <p:nvPr>
            <p:ph type="body" sz="quarter" idx="25" hasCustomPrompt="1"/>
          </p:nvPr>
        </p:nvSpPr>
        <p:spPr>
          <a:xfrm>
            <a:off x="5469849" y="3197411"/>
            <a:ext cx="2057401" cy="338555"/>
          </a:xfrm>
          <a:prstGeom prst="rect">
            <a:avLst/>
          </a:prstGeom>
        </p:spPr>
        <p:txBody>
          <a:bodyPr/>
          <a:lstStyle>
            <a:lvl1pPr algn="ctr" defTabSz="850391">
              <a:spcBef>
                <a:spcPts val="500"/>
              </a:spcBef>
              <a:defRPr sz="1488" b="1">
                <a:solidFill>
                  <a:srgbClr val="242834"/>
                </a:solidFill>
              </a:defRPr>
            </a:lvl1pPr>
          </a:lstStyle>
          <a:p>
            <a:r>
              <a:t>Subheader Here</a:t>
            </a:r>
          </a:p>
        </p:txBody>
      </p:sp>
      <p:sp>
        <p:nvSpPr>
          <p:cNvPr id="723" name="Text Placeholder 39"/>
          <p:cNvSpPr>
            <a:spLocks noGrp="1"/>
          </p:cNvSpPr>
          <p:nvPr>
            <p:ph type="body" sz="quarter" idx="26"/>
          </p:nvPr>
        </p:nvSpPr>
        <p:spPr>
          <a:xfrm>
            <a:off x="7648784" y="3628664"/>
            <a:ext cx="2057401" cy="2482770"/>
          </a:xfrm>
          <a:prstGeom prst="rect">
            <a:avLst/>
          </a:prstGeom>
        </p:spPr>
        <p:txBody>
          <a:bodyPr/>
          <a:lstStyle/>
          <a:p>
            <a:pPr>
              <a:lnSpc>
                <a:spcPct val="100000"/>
              </a:lnSpc>
              <a:defRPr sz="1200"/>
            </a:pPr>
            <a:endParaRPr/>
          </a:p>
        </p:txBody>
      </p:sp>
      <p:sp>
        <p:nvSpPr>
          <p:cNvPr id="724" name="Text Placeholder 43"/>
          <p:cNvSpPr>
            <a:spLocks noGrp="1"/>
          </p:cNvSpPr>
          <p:nvPr>
            <p:ph type="body" sz="quarter" idx="27" hasCustomPrompt="1"/>
          </p:nvPr>
        </p:nvSpPr>
        <p:spPr>
          <a:xfrm>
            <a:off x="7648784" y="3197411"/>
            <a:ext cx="2057401" cy="338555"/>
          </a:xfrm>
          <a:prstGeom prst="rect">
            <a:avLst/>
          </a:prstGeom>
        </p:spPr>
        <p:txBody>
          <a:bodyPr/>
          <a:lstStyle>
            <a:lvl1pPr algn="ctr" defTabSz="850391">
              <a:spcBef>
                <a:spcPts val="500"/>
              </a:spcBef>
              <a:defRPr sz="1488" b="1">
                <a:solidFill>
                  <a:srgbClr val="242834"/>
                </a:solidFill>
              </a:defRPr>
            </a:lvl1pPr>
          </a:lstStyle>
          <a:p>
            <a:r>
              <a:t>Subheader Here</a:t>
            </a:r>
          </a:p>
        </p:txBody>
      </p:sp>
      <p:sp>
        <p:nvSpPr>
          <p:cNvPr id="725" name="Text Placeholder 39"/>
          <p:cNvSpPr>
            <a:spLocks noGrp="1"/>
          </p:cNvSpPr>
          <p:nvPr>
            <p:ph type="body" sz="quarter" idx="28"/>
          </p:nvPr>
        </p:nvSpPr>
        <p:spPr>
          <a:xfrm>
            <a:off x="9827717" y="3628664"/>
            <a:ext cx="2057401" cy="2482770"/>
          </a:xfrm>
          <a:prstGeom prst="rect">
            <a:avLst/>
          </a:prstGeom>
        </p:spPr>
        <p:txBody>
          <a:bodyPr/>
          <a:lstStyle/>
          <a:p>
            <a:pPr>
              <a:lnSpc>
                <a:spcPct val="100000"/>
              </a:lnSpc>
              <a:defRPr sz="1200"/>
            </a:pPr>
            <a:endParaRPr/>
          </a:p>
        </p:txBody>
      </p:sp>
      <p:sp>
        <p:nvSpPr>
          <p:cNvPr id="726" name="Text Placeholder 43"/>
          <p:cNvSpPr>
            <a:spLocks noGrp="1"/>
          </p:cNvSpPr>
          <p:nvPr>
            <p:ph type="body" sz="quarter" idx="29" hasCustomPrompt="1"/>
          </p:nvPr>
        </p:nvSpPr>
        <p:spPr>
          <a:xfrm>
            <a:off x="9827717" y="3197411"/>
            <a:ext cx="2057401" cy="338555"/>
          </a:xfrm>
          <a:prstGeom prst="rect">
            <a:avLst/>
          </a:prstGeom>
        </p:spPr>
        <p:txBody>
          <a:bodyPr/>
          <a:lstStyle>
            <a:lvl1pPr algn="ctr" defTabSz="850391">
              <a:spcBef>
                <a:spcPts val="500"/>
              </a:spcBef>
              <a:defRPr sz="1488" b="1">
                <a:solidFill>
                  <a:srgbClr val="242834"/>
                </a:solidFill>
              </a:defRPr>
            </a:lvl1pPr>
          </a:lstStyle>
          <a:p>
            <a:r>
              <a:t>Subheader Here</a:t>
            </a:r>
          </a:p>
        </p:txBody>
      </p:sp>
      <p:sp>
        <p:nvSpPr>
          <p:cNvPr id="727" name="Header here"/>
          <p:cNvSpPr txBox="1">
            <a:spLocks noGrp="1"/>
          </p:cNvSpPr>
          <p:nvPr>
            <p:ph type="title" hasCustomPrompt="1"/>
          </p:nvPr>
        </p:nvSpPr>
        <p:spPr>
          <a:xfrm>
            <a:off x="1096161" y="841009"/>
            <a:ext cx="2479554" cy="1140531"/>
          </a:xfrm>
          <a:prstGeom prst="rect">
            <a:avLst/>
          </a:prstGeom>
        </p:spPr>
        <p:txBody>
          <a:bodyPr/>
          <a:lstStyle>
            <a:lvl1pPr>
              <a:spcBef>
                <a:spcPts val="1000"/>
              </a:spcBef>
            </a:lvl1pPr>
          </a:lstStyle>
          <a:p>
            <a:r>
              <a:t>Header here</a:t>
            </a:r>
          </a:p>
        </p:txBody>
      </p:sp>
      <p:sp>
        <p:nvSpPr>
          <p:cNvPr id="728" name="Text Placeholder 3"/>
          <p:cNvSpPr>
            <a:spLocks noGrp="1"/>
          </p:cNvSpPr>
          <p:nvPr>
            <p:ph type="body" sz="quarter" idx="30" hasCustomPrompt="1"/>
          </p:nvPr>
        </p:nvSpPr>
        <p:spPr>
          <a:xfrm>
            <a:off x="3814717" y="921000"/>
            <a:ext cx="4201529" cy="1060541"/>
          </a:xfrm>
          <a:prstGeom prst="rect">
            <a:avLst/>
          </a:prstGeom>
        </p:spPr>
        <p:txBody>
          <a:bodyPr/>
          <a:lstStyle>
            <a:lvl1pPr>
              <a:lnSpc>
                <a:spcPct val="100000"/>
              </a:lnSpc>
            </a:lvl1pPr>
          </a:lstStyle>
          <a:p>
            <a:r>
              <a:t>Content here</a:t>
            </a:r>
          </a:p>
        </p:txBody>
      </p:sp>
      <p:sp>
        <p:nvSpPr>
          <p:cNvPr id="729" name="Subheader Placeholder"/>
          <p:cNvSpPr>
            <a:spLocks noGrp="1"/>
          </p:cNvSpPr>
          <p:nvPr>
            <p:ph type="body" sz="quarter" idx="31" hasCustomPrompt="1"/>
          </p:nvPr>
        </p:nvSpPr>
        <p:spPr>
          <a:xfrm>
            <a:off x="1101865" y="358537"/>
            <a:ext cx="3368536" cy="273051"/>
          </a:xfrm>
          <a:prstGeom prst="rect">
            <a:avLst/>
          </a:prstGeom>
        </p:spPr>
        <p:txBody>
          <a:bodyPr/>
          <a:lstStyle>
            <a:lvl1pPr>
              <a:lnSpc>
                <a:spcPct val="90000"/>
              </a:lnSpc>
              <a:spcBef>
                <a:spcPts val="1000"/>
              </a:spcBef>
              <a:defRPr sz="900" cap="all" spc="100">
                <a:solidFill>
                  <a:srgbClr val="242834"/>
                </a:solidFill>
                <a:latin typeface="Avenir Next Demi Bold"/>
                <a:ea typeface="Avenir Next Demi Bold"/>
                <a:cs typeface="Avenir Next Demi Bold"/>
                <a:sym typeface="Avenir Next Demi Bold"/>
              </a:defRPr>
            </a:lvl1pPr>
          </a:lstStyle>
          <a:p>
            <a:r>
              <a:t>SUBHEADER</a:t>
            </a:r>
          </a:p>
        </p:txBody>
      </p:sp>
      <p:sp>
        <p:nvSpPr>
          <p:cNvPr id="730" name="Picture Placeholder 2"/>
          <p:cNvSpPr>
            <a:spLocks noGrp="1"/>
          </p:cNvSpPr>
          <p:nvPr>
            <p:ph type="pic" sz="quarter" idx="32"/>
          </p:nvPr>
        </p:nvSpPr>
        <p:spPr>
          <a:xfrm>
            <a:off x="1754097" y="2144713"/>
            <a:ext cx="763589" cy="763588"/>
          </a:xfrm>
          <a:prstGeom prst="rect">
            <a:avLst/>
          </a:prstGeom>
        </p:spPr>
        <p:txBody>
          <a:bodyPr lIns="91439" rIns="91439">
            <a:noAutofit/>
          </a:bodyPr>
          <a:lstStyle/>
          <a:p>
            <a:endParaRPr/>
          </a:p>
        </p:txBody>
      </p:sp>
      <p:sp>
        <p:nvSpPr>
          <p:cNvPr id="731" name="Picture Placeholder 2"/>
          <p:cNvSpPr>
            <a:spLocks noGrp="1"/>
          </p:cNvSpPr>
          <p:nvPr>
            <p:ph type="pic" sz="quarter" idx="33"/>
          </p:nvPr>
        </p:nvSpPr>
        <p:spPr>
          <a:xfrm>
            <a:off x="3932521" y="2144713"/>
            <a:ext cx="763589" cy="763588"/>
          </a:xfrm>
          <a:prstGeom prst="rect">
            <a:avLst/>
          </a:prstGeom>
        </p:spPr>
        <p:txBody>
          <a:bodyPr lIns="91439" rIns="91439">
            <a:noAutofit/>
          </a:bodyPr>
          <a:lstStyle/>
          <a:p>
            <a:endParaRPr/>
          </a:p>
        </p:txBody>
      </p:sp>
      <p:sp>
        <p:nvSpPr>
          <p:cNvPr id="732" name="Picture Placeholder 2"/>
          <p:cNvSpPr>
            <a:spLocks noGrp="1"/>
          </p:cNvSpPr>
          <p:nvPr>
            <p:ph type="pic" sz="quarter" idx="34"/>
          </p:nvPr>
        </p:nvSpPr>
        <p:spPr>
          <a:xfrm>
            <a:off x="6110944" y="2144713"/>
            <a:ext cx="763589" cy="763588"/>
          </a:xfrm>
          <a:prstGeom prst="rect">
            <a:avLst/>
          </a:prstGeom>
        </p:spPr>
        <p:txBody>
          <a:bodyPr lIns="91439" rIns="91439">
            <a:noAutofit/>
          </a:bodyPr>
          <a:lstStyle/>
          <a:p>
            <a:endParaRPr/>
          </a:p>
        </p:txBody>
      </p:sp>
      <p:sp>
        <p:nvSpPr>
          <p:cNvPr id="733" name="Picture Placeholder 2"/>
          <p:cNvSpPr>
            <a:spLocks noGrp="1"/>
          </p:cNvSpPr>
          <p:nvPr>
            <p:ph type="pic" sz="quarter" idx="35"/>
          </p:nvPr>
        </p:nvSpPr>
        <p:spPr>
          <a:xfrm>
            <a:off x="8289367" y="2144713"/>
            <a:ext cx="763589" cy="763588"/>
          </a:xfrm>
          <a:prstGeom prst="rect">
            <a:avLst/>
          </a:prstGeom>
        </p:spPr>
        <p:txBody>
          <a:bodyPr lIns="91439" rIns="91439">
            <a:noAutofit/>
          </a:bodyPr>
          <a:lstStyle/>
          <a:p>
            <a:endParaRPr/>
          </a:p>
        </p:txBody>
      </p:sp>
      <p:sp>
        <p:nvSpPr>
          <p:cNvPr id="734" name="Picture Placeholder 2"/>
          <p:cNvSpPr>
            <a:spLocks noGrp="1"/>
          </p:cNvSpPr>
          <p:nvPr>
            <p:ph type="pic" sz="quarter" idx="36"/>
          </p:nvPr>
        </p:nvSpPr>
        <p:spPr>
          <a:xfrm>
            <a:off x="10474622" y="2144713"/>
            <a:ext cx="763589" cy="763588"/>
          </a:xfrm>
          <a:prstGeom prst="rect">
            <a:avLst/>
          </a:prstGeom>
        </p:spPr>
        <p:txBody>
          <a:bodyPr lIns="91439" rIns="91439">
            <a:noAutofit/>
          </a:bodyPr>
          <a:lstStyle/>
          <a:p>
            <a:endParaRPr/>
          </a:p>
        </p:txBody>
      </p:sp>
    </p:spTree>
  </p:cSld>
  <p:clrMapOvr>
    <a:masterClrMapping/>
  </p:clrMapOvr>
  <p:transition spd="med"/>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type="tx">
  <p:cSld name="BLANK SLIDE">
    <p:spTree>
      <p:nvGrpSpPr>
        <p:cNvPr id="1" name=""/>
        <p:cNvGrpSpPr/>
        <p:nvPr/>
      </p:nvGrpSpPr>
      <p:grpSpPr>
        <a:xfrm>
          <a:off x="0" y="0"/>
          <a:ext cx="0" cy="0"/>
          <a:chOff x="0" y="0"/>
          <a:chExt cx="0" cy="0"/>
        </a:xfrm>
      </p:grpSpPr>
      <p:sp>
        <p:nvSpPr>
          <p:cNvPr id="741" name="Slide Number"/>
          <p:cNvSpPr txBox="1">
            <a:spLocks noGrp="1"/>
          </p:cNvSpPr>
          <p:nvPr>
            <p:ph type="sldNum" sz="quarter" idx="2"/>
          </p:nvPr>
        </p:nvSpPr>
        <p:spPr>
          <a:xfrm>
            <a:off x="7315200" y="6172200"/>
            <a:ext cx="2844800" cy="3683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7.xml><?xml version="1.0" encoding="utf-8"?>
<p:sldLayout xmlns:a="http://schemas.openxmlformats.org/drawingml/2006/main" xmlns:r="http://schemas.openxmlformats.org/officeDocument/2006/relationships" xmlns:p="http://schemas.openxmlformats.org/presentationml/2006/main" type="tx">
  <p:cSld name="APPENDIX SLIDE">
    <p:spTree>
      <p:nvGrpSpPr>
        <p:cNvPr id="1" name=""/>
        <p:cNvGrpSpPr/>
        <p:nvPr/>
      </p:nvGrpSpPr>
      <p:grpSpPr>
        <a:xfrm>
          <a:off x="0" y="0"/>
          <a:ext cx="0" cy="0"/>
          <a:chOff x="0" y="0"/>
          <a:chExt cx="0" cy="0"/>
        </a:xfrm>
      </p:grpSpPr>
      <p:sp>
        <p:nvSpPr>
          <p:cNvPr id="748" name="Header here"/>
          <p:cNvSpPr txBox="1">
            <a:spLocks noGrp="1"/>
          </p:cNvSpPr>
          <p:nvPr>
            <p:ph type="title" hasCustomPrompt="1"/>
          </p:nvPr>
        </p:nvSpPr>
        <p:spPr>
          <a:xfrm>
            <a:off x="1095137" y="837379"/>
            <a:ext cx="10734912" cy="820746"/>
          </a:xfrm>
          <a:prstGeom prst="rect">
            <a:avLst/>
          </a:prstGeom>
        </p:spPr>
        <p:txBody>
          <a:bodyPr/>
          <a:lstStyle/>
          <a:p>
            <a:r>
              <a:t>Header here</a:t>
            </a:r>
          </a:p>
        </p:txBody>
      </p:sp>
      <p:sp>
        <p:nvSpPr>
          <p:cNvPr id="749" name="Body Level One…"/>
          <p:cNvSpPr txBox="1">
            <a:spLocks noGrp="1"/>
          </p:cNvSpPr>
          <p:nvPr>
            <p:ph type="body" idx="1"/>
          </p:nvPr>
        </p:nvSpPr>
        <p:spPr>
          <a:xfrm>
            <a:off x="1095137" y="1674414"/>
            <a:ext cx="10734912" cy="4455922"/>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75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751" name="Content Placeholder 7"/>
          <p:cNvSpPr/>
          <p:nvPr/>
        </p:nvSpPr>
        <p:spPr>
          <a:xfrm>
            <a:off x="1146175" y="1"/>
            <a:ext cx="2001839" cy="528476"/>
          </a:xfrm>
          <a:prstGeom prst="rect">
            <a:avLst/>
          </a:prstGeom>
          <a:blipFill>
            <a:blip r:embed="rId2"/>
          </a:blipFill>
          <a:ln w="12700">
            <a:miter lim="400000"/>
          </a:ln>
        </p:spPr>
        <p:txBody>
          <a:bodyPr lIns="45719" rIns="45719" anchor="ctr"/>
          <a:lstStyle/>
          <a:p>
            <a:pPr algn="ctr" defTabSz="914400">
              <a:spcBef>
                <a:spcPts val="600"/>
              </a:spcBef>
              <a:defRPr sz="1400" b="1">
                <a:solidFill>
                  <a:srgbClr val="FFFFFF"/>
                </a:solidFill>
              </a:defRPr>
            </a:pPr>
            <a:endParaRPr/>
          </a:p>
        </p:txBody>
      </p:sp>
      <p:sp>
        <p:nvSpPr>
          <p:cNvPr id="752" name="TextBox 14"/>
          <p:cNvSpPr txBox="1"/>
          <p:nvPr/>
        </p:nvSpPr>
        <p:spPr>
          <a:xfrm>
            <a:off x="1282888" y="108457"/>
            <a:ext cx="1728413" cy="3327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ctr">
              <a:defRPr sz="1400" b="1" spc="20">
                <a:solidFill>
                  <a:srgbClr val="FFFFFF"/>
                </a:solidFill>
              </a:defRPr>
            </a:lvl1pPr>
          </a:lstStyle>
          <a:p>
            <a:r>
              <a:t>APPENDIX</a:t>
            </a: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Title Slide - Cloud &amp; Produc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68" name="Title Here"/>
          <p:cNvSpPr txBox="1">
            <a:spLocks noGrp="1"/>
          </p:cNvSpPr>
          <p:nvPr>
            <p:ph type="title" hasCustomPrompt="1"/>
          </p:nvPr>
        </p:nvSpPr>
        <p:spPr>
          <a:xfrm>
            <a:off x="1068003" y="1568372"/>
            <a:ext cx="7972760" cy="3721259"/>
          </a:xfrm>
          <a:prstGeom prst="rect">
            <a:avLst/>
          </a:prstGeom>
        </p:spPr>
        <p:txBody>
          <a:bodyPr anchor="ctr"/>
          <a:lstStyle>
            <a:lvl1pPr>
              <a:lnSpc>
                <a:spcPct val="80000"/>
              </a:lnSpc>
              <a:defRPr sz="7200">
                <a:solidFill>
                  <a:srgbClr val="FFFFFF"/>
                </a:solidFill>
                <a:latin typeface="MercuryDisplay-Regular"/>
                <a:ea typeface="MercuryDisplay-Regular"/>
                <a:cs typeface="MercuryDisplay-Regular"/>
                <a:sym typeface="MercuryDisplay-Regular"/>
              </a:defRPr>
            </a:lvl1pPr>
          </a:lstStyle>
          <a:p>
            <a:r>
              <a:t>Title Here</a:t>
            </a:r>
          </a:p>
        </p:txBody>
      </p:sp>
      <p:sp>
        <p:nvSpPr>
          <p:cNvPr id="69" name="Slide Number"/>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t>‹#›</a:t>
            </a:fld>
            <a:endParaRPr/>
          </a:p>
        </p:txBody>
      </p:sp>
      <p:grpSp>
        <p:nvGrpSpPr>
          <p:cNvPr id="80" name="The Bridge - Left Rail Graphics"/>
          <p:cNvGrpSpPr/>
          <p:nvPr/>
        </p:nvGrpSpPr>
        <p:grpSpPr>
          <a:xfrm>
            <a:off x="139268" y="367791"/>
            <a:ext cx="457032" cy="3535936"/>
            <a:chOff x="0" y="0"/>
            <a:chExt cx="457030" cy="3535934"/>
          </a:xfrm>
        </p:grpSpPr>
        <p:sp>
          <p:nvSpPr>
            <p:cNvPr id="70" name="E"/>
            <p:cNvSpPr/>
            <p:nvPr/>
          </p:nvSpPr>
          <p:spPr>
            <a:xfrm>
              <a:off x="165660" y="3416808"/>
              <a:ext cx="125145" cy="119127"/>
            </a:xfrm>
            <a:custGeom>
              <a:avLst/>
              <a:gdLst/>
              <a:ahLst/>
              <a:cxnLst>
                <a:cxn ang="0">
                  <a:pos x="wd2" y="hd2"/>
                </a:cxn>
                <a:cxn ang="5400000">
                  <a:pos x="wd2" y="hd2"/>
                </a:cxn>
                <a:cxn ang="10800000">
                  <a:pos x="wd2" y="hd2"/>
                </a:cxn>
                <a:cxn ang="16200000">
                  <a:pos x="wd2" y="hd2"/>
                </a:cxn>
              </a:cxnLst>
              <a:rect l="0" t="0" r="r" b="b"/>
              <a:pathLst>
                <a:path w="21600" h="21600" extrusionOk="0">
                  <a:moveTo>
                    <a:pt x="679" y="21600"/>
                  </a:moveTo>
                  <a:cubicBezTo>
                    <a:pt x="493" y="21600"/>
                    <a:pt x="307" y="21531"/>
                    <a:pt x="186" y="21404"/>
                  </a:cubicBezTo>
                  <a:cubicBezTo>
                    <a:pt x="66" y="21278"/>
                    <a:pt x="0" y="21082"/>
                    <a:pt x="0" y="20886"/>
                  </a:cubicBezTo>
                  <a:lnTo>
                    <a:pt x="0" y="714"/>
                  </a:lnTo>
                  <a:cubicBezTo>
                    <a:pt x="0" y="518"/>
                    <a:pt x="66" y="322"/>
                    <a:pt x="186" y="196"/>
                  </a:cubicBezTo>
                  <a:cubicBezTo>
                    <a:pt x="307" y="69"/>
                    <a:pt x="493" y="0"/>
                    <a:pt x="679" y="0"/>
                  </a:cubicBezTo>
                  <a:lnTo>
                    <a:pt x="20921" y="0"/>
                  </a:lnTo>
                  <a:cubicBezTo>
                    <a:pt x="21107" y="0"/>
                    <a:pt x="21293" y="69"/>
                    <a:pt x="21414" y="196"/>
                  </a:cubicBezTo>
                  <a:cubicBezTo>
                    <a:pt x="21534" y="322"/>
                    <a:pt x="21600" y="518"/>
                    <a:pt x="21600" y="714"/>
                  </a:cubicBezTo>
                  <a:lnTo>
                    <a:pt x="21600" y="20886"/>
                  </a:lnTo>
                  <a:cubicBezTo>
                    <a:pt x="21600" y="21082"/>
                    <a:pt x="21534" y="21278"/>
                    <a:pt x="21414" y="21404"/>
                  </a:cubicBezTo>
                  <a:cubicBezTo>
                    <a:pt x="21293" y="21531"/>
                    <a:pt x="21107" y="21600"/>
                    <a:pt x="20921" y="21600"/>
                  </a:cubicBezTo>
                  <a:lnTo>
                    <a:pt x="17525" y="21600"/>
                  </a:lnTo>
                  <a:cubicBezTo>
                    <a:pt x="17339" y="21600"/>
                    <a:pt x="17153" y="21531"/>
                    <a:pt x="17032" y="21404"/>
                  </a:cubicBezTo>
                  <a:cubicBezTo>
                    <a:pt x="16912" y="21278"/>
                    <a:pt x="16846" y="21082"/>
                    <a:pt x="16846" y="20886"/>
                  </a:cubicBezTo>
                  <a:lnTo>
                    <a:pt x="16846" y="6091"/>
                  </a:lnTo>
                  <a:cubicBezTo>
                    <a:pt x="16846" y="5895"/>
                    <a:pt x="16781" y="5699"/>
                    <a:pt x="16660" y="5573"/>
                  </a:cubicBezTo>
                  <a:cubicBezTo>
                    <a:pt x="16540" y="5446"/>
                    <a:pt x="16353" y="5377"/>
                    <a:pt x="16167" y="5377"/>
                  </a:cubicBezTo>
                  <a:lnTo>
                    <a:pt x="13757" y="5377"/>
                  </a:lnTo>
                  <a:cubicBezTo>
                    <a:pt x="13571" y="5377"/>
                    <a:pt x="13385" y="5446"/>
                    <a:pt x="13265" y="5573"/>
                  </a:cubicBezTo>
                  <a:cubicBezTo>
                    <a:pt x="13144" y="5699"/>
                    <a:pt x="13078" y="5895"/>
                    <a:pt x="13078" y="6091"/>
                  </a:cubicBezTo>
                  <a:lnTo>
                    <a:pt x="13078" y="15567"/>
                  </a:lnTo>
                  <a:cubicBezTo>
                    <a:pt x="13078" y="15762"/>
                    <a:pt x="13013" y="15958"/>
                    <a:pt x="12892" y="16085"/>
                  </a:cubicBezTo>
                  <a:cubicBezTo>
                    <a:pt x="12772" y="16212"/>
                    <a:pt x="12585" y="16281"/>
                    <a:pt x="12399" y="16281"/>
                  </a:cubicBezTo>
                  <a:lnTo>
                    <a:pt x="9310" y="16281"/>
                  </a:lnTo>
                  <a:cubicBezTo>
                    <a:pt x="9124" y="16281"/>
                    <a:pt x="8938" y="16212"/>
                    <a:pt x="8817" y="16085"/>
                  </a:cubicBezTo>
                  <a:cubicBezTo>
                    <a:pt x="8697" y="15958"/>
                    <a:pt x="8631" y="15762"/>
                    <a:pt x="8631" y="15567"/>
                  </a:cubicBezTo>
                  <a:lnTo>
                    <a:pt x="8631" y="6091"/>
                  </a:lnTo>
                  <a:cubicBezTo>
                    <a:pt x="8631" y="5895"/>
                    <a:pt x="8566" y="5699"/>
                    <a:pt x="8445" y="5573"/>
                  </a:cubicBezTo>
                  <a:cubicBezTo>
                    <a:pt x="8325" y="5446"/>
                    <a:pt x="8138" y="5377"/>
                    <a:pt x="7952" y="5377"/>
                  </a:cubicBezTo>
                  <a:lnTo>
                    <a:pt x="5542" y="5377"/>
                  </a:lnTo>
                  <a:cubicBezTo>
                    <a:pt x="5356" y="5377"/>
                    <a:pt x="5170" y="5446"/>
                    <a:pt x="5049" y="5573"/>
                  </a:cubicBezTo>
                  <a:cubicBezTo>
                    <a:pt x="4929" y="5699"/>
                    <a:pt x="4863" y="5895"/>
                    <a:pt x="4863" y="6091"/>
                  </a:cubicBezTo>
                  <a:lnTo>
                    <a:pt x="4863" y="20817"/>
                  </a:lnTo>
                  <a:cubicBezTo>
                    <a:pt x="4863" y="21013"/>
                    <a:pt x="4798" y="21209"/>
                    <a:pt x="4677" y="21335"/>
                  </a:cubicBezTo>
                  <a:cubicBezTo>
                    <a:pt x="4557" y="21462"/>
                    <a:pt x="4370" y="21531"/>
                    <a:pt x="4184" y="21531"/>
                  </a:cubicBezTo>
                  <a:lnTo>
                    <a:pt x="668" y="21600"/>
                  </a:lnTo>
                  <a:close/>
                </a:path>
              </a:pathLst>
            </a:custGeom>
            <a:solidFill>
              <a:srgbClr val="FFFFFF"/>
            </a:solidFill>
            <a:ln w="12700" cap="flat">
              <a:noFill/>
              <a:miter lim="400000"/>
            </a:ln>
            <a:effectLst/>
          </p:spPr>
          <p:txBody>
            <a:bodyPr wrap="square" lIns="45719" tIns="45719" rIns="45719" bIns="45719" numCol="1" anchor="ctr">
              <a:noAutofit/>
            </a:bodyPr>
            <a:lstStyle/>
            <a:p>
              <a:pPr>
                <a:defRPr>
                  <a:solidFill>
                    <a:srgbClr val="FFFFFF"/>
                  </a:solidFill>
                </a:defRPr>
              </a:pPr>
              <a:endParaRPr/>
            </a:p>
          </p:txBody>
        </p:sp>
        <p:sp>
          <p:nvSpPr>
            <p:cNvPr id="71" name="G"/>
            <p:cNvSpPr/>
            <p:nvPr/>
          </p:nvSpPr>
          <p:spPr>
            <a:xfrm>
              <a:off x="165533" y="3246818"/>
              <a:ext cx="126541" cy="130621"/>
            </a:xfrm>
            <a:custGeom>
              <a:avLst/>
              <a:gdLst/>
              <a:ahLst/>
              <a:cxnLst>
                <a:cxn ang="0">
                  <a:pos x="wd2" y="hd2"/>
                </a:cxn>
                <a:cxn ang="5400000">
                  <a:pos x="wd2" y="hd2"/>
                </a:cxn>
                <a:cxn ang="10800000">
                  <a:pos x="wd2" y="hd2"/>
                </a:cxn>
                <a:cxn ang="16200000">
                  <a:pos x="wd2" y="hd2"/>
                </a:cxn>
              </a:cxnLst>
              <a:rect l="0" t="0" r="r" b="b"/>
              <a:pathLst>
                <a:path w="21600" h="21600" extrusionOk="0">
                  <a:moveTo>
                    <a:pt x="21568" y="11372"/>
                  </a:moveTo>
                  <a:cubicBezTo>
                    <a:pt x="21568" y="13262"/>
                    <a:pt x="21145" y="15037"/>
                    <a:pt x="20289" y="16812"/>
                  </a:cubicBezTo>
                  <a:cubicBezTo>
                    <a:pt x="19553" y="18292"/>
                    <a:pt x="18578" y="19531"/>
                    <a:pt x="17364" y="20476"/>
                  </a:cubicBezTo>
                  <a:cubicBezTo>
                    <a:pt x="17245" y="20592"/>
                    <a:pt x="17061" y="20655"/>
                    <a:pt x="16942" y="20655"/>
                  </a:cubicBezTo>
                  <a:cubicBezTo>
                    <a:pt x="16693" y="20655"/>
                    <a:pt x="16520" y="20539"/>
                    <a:pt x="16390" y="20361"/>
                  </a:cubicBezTo>
                  <a:lnTo>
                    <a:pt x="14375" y="17463"/>
                  </a:lnTo>
                  <a:cubicBezTo>
                    <a:pt x="14256" y="17347"/>
                    <a:pt x="14256" y="17169"/>
                    <a:pt x="14256" y="17053"/>
                  </a:cubicBezTo>
                  <a:cubicBezTo>
                    <a:pt x="14256" y="16875"/>
                    <a:pt x="14321" y="16696"/>
                    <a:pt x="14505" y="16581"/>
                  </a:cubicBezTo>
                  <a:cubicBezTo>
                    <a:pt x="15241" y="15930"/>
                    <a:pt x="15848" y="15163"/>
                    <a:pt x="16216" y="14270"/>
                  </a:cubicBezTo>
                  <a:cubicBezTo>
                    <a:pt x="16639" y="13378"/>
                    <a:pt x="16823" y="12433"/>
                    <a:pt x="16823" y="11435"/>
                  </a:cubicBezTo>
                  <a:cubicBezTo>
                    <a:pt x="16823" y="9661"/>
                    <a:pt x="16216" y="8065"/>
                    <a:pt x="15057" y="6762"/>
                  </a:cubicBezTo>
                  <a:cubicBezTo>
                    <a:pt x="13898" y="5460"/>
                    <a:pt x="12490" y="4809"/>
                    <a:pt x="10843" y="4809"/>
                  </a:cubicBezTo>
                  <a:cubicBezTo>
                    <a:pt x="9197" y="4809"/>
                    <a:pt x="7734" y="5460"/>
                    <a:pt x="6575" y="6762"/>
                  </a:cubicBezTo>
                  <a:cubicBezTo>
                    <a:pt x="5416" y="8065"/>
                    <a:pt x="4810" y="9598"/>
                    <a:pt x="4810" y="11498"/>
                  </a:cubicBezTo>
                  <a:cubicBezTo>
                    <a:pt x="4810" y="12506"/>
                    <a:pt x="5059" y="13514"/>
                    <a:pt x="5481" y="14396"/>
                  </a:cubicBezTo>
                  <a:cubicBezTo>
                    <a:pt x="5904" y="15279"/>
                    <a:pt x="6521" y="16108"/>
                    <a:pt x="7312" y="16759"/>
                  </a:cubicBezTo>
                  <a:cubicBezTo>
                    <a:pt x="7377" y="16822"/>
                    <a:pt x="7496" y="16875"/>
                    <a:pt x="7680" y="16875"/>
                  </a:cubicBezTo>
                  <a:lnTo>
                    <a:pt x="7799" y="16875"/>
                  </a:lnTo>
                  <a:cubicBezTo>
                    <a:pt x="7919" y="16875"/>
                    <a:pt x="7984" y="16812"/>
                    <a:pt x="8049" y="16696"/>
                  </a:cubicBezTo>
                  <a:cubicBezTo>
                    <a:pt x="8114" y="16581"/>
                    <a:pt x="8114" y="16402"/>
                    <a:pt x="8114" y="16224"/>
                  </a:cubicBezTo>
                  <a:lnTo>
                    <a:pt x="8114" y="11488"/>
                  </a:lnTo>
                  <a:cubicBezTo>
                    <a:pt x="8114" y="11309"/>
                    <a:pt x="8179" y="11131"/>
                    <a:pt x="8298" y="11015"/>
                  </a:cubicBezTo>
                  <a:cubicBezTo>
                    <a:pt x="8417" y="10900"/>
                    <a:pt x="8601" y="10837"/>
                    <a:pt x="8785" y="10837"/>
                  </a:cubicBezTo>
                  <a:lnTo>
                    <a:pt x="11472" y="10837"/>
                  </a:lnTo>
                  <a:cubicBezTo>
                    <a:pt x="11656" y="10837"/>
                    <a:pt x="11840" y="10900"/>
                    <a:pt x="11959" y="11015"/>
                  </a:cubicBezTo>
                  <a:cubicBezTo>
                    <a:pt x="12078" y="11131"/>
                    <a:pt x="12143" y="11309"/>
                    <a:pt x="12143" y="11488"/>
                  </a:cubicBezTo>
                  <a:lnTo>
                    <a:pt x="12143" y="20949"/>
                  </a:lnTo>
                  <a:cubicBezTo>
                    <a:pt x="12143" y="21127"/>
                    <a:pt x="12078" y="21306"/>
                    <a:pt x="11959" y="21421"/>
                  </a:cubicBezTo>
                  <a:cubicBezTo>
                    <a:pt x="11840" y="21537"/>
                    <a:pt x="11656" y="21600"/>
                    <a:pt x="11472" y="21600"/>
                  </a:cubicBezTo>
                  <a:lnTo>
                    <a:pt x="5860" y="21600"/>
                  </a:lnTo>
                  <a:cubicBezTo>
                    <a:pt x="5741" y="21600"/>
                    <a:pt x="5676" y="21600"/>
                    <a:pt x="5557" y="21537"/>
                  </a:cubicBezTo>
                  <a:cubicBezTo>
                    <a:pt x="3726" y="20350"/>
                    <a:pt x="2383" y="18933"/>
                    <a:pt x="1408" y="17158"/>
                  </a:cubicBezTo>
                  <a:cubicBezTo>
                    <a:pt x="433" y="15447"/>
                    <a:pt x="0" y="13546"/>
                    <a:pt x="0" y="11477"/>
                  </a:cubicBezTo>
                  <a:cubicBezTo>
                    <a:pt x="0" y="8285"/>
                    <a:pt x="1040" y="5618"/>
                    <a:pt x="3109" y="3371"/>
                  </a:cubicBezTo>
                  <a:cubicBezTo>
                    <a:pt x="5243" y="1124"/>
                    <a:pt x="7810" y="0"/>
                    <a:pt x="10800" y="0"/>
                  </a:cubicBezTo>
                  <a:cubicBezTo>
                    <a:pt x="13790" y="0"/>
                    <a:pt x="16411" y="1124"/>
                    <a:pt x="18491" y="3434"/>
                  </a:cubicBezTo>
                  <a:cubicBezTo>
                    <a:pt x="20571" y="5502"/>
                    <a:pt x="21600" y="8222"/>
                    <a:pt x="21600" y="11362"/>
                  </a:cubicBezTo>
                  <a:close/>
                </a:path>
              </a:pathLst>
            </a:custGeom>
            <a:solidFill>
              <a:srgbClr val="FFFFFF"/>
            </a:solidFill>
            <a:ln w="12700" cap="flat">
              <a:noFill/>
              <a:miter lim="400000"/>
            </a:ln>
            <a:effectLst/>
          </p:spPr>
          <p:txBody>
            <a:bodyPr wrap="square" lIns="45719" tIns="45719" rIns="45719" bIns="45719" numCol="1" anchor="ctr">
              <a:noAutofit/>
            </a:bodyPr>
            <a:lstStyle/>
            <a:p>
              <a:pPr>
                <a:defRPr>
                  <a:solidFill>
                    <a:srgbClr val="FFFFFF"/>
                  </a:solidFill>
                </a:defRPr>
              </a:pPr>
              <a:endParaRPr/>
            </a:p>
          </p:txBody>
        </p:sp>
        <p:sp>
          <p:nvSpPr>
            <p:cNvPr id="72" name="D"/>
            <p:cNvSpPr/>
            <p:nvPr/>
          </p:nvSpPr>
          <p:spPr>
            <a:xfrm>
              <a:off x="165660" y="3086989"/>
              <a:ext cx="125145" cy="126683"/>
            </a:xfrm>
            <a:custGeom>
              <a:avLst/>
              <a:gdLst/>
              <a:ahLst/>
              <a:cxnLst>
                <a:cxn ang="0">
                  <a:pos x="wd2" y="hd2"/>
                </a:cxn>
                <a:cxn ang="5400000">
                  <a:pos x="wd2" y="hd2"/>
                </a:cxn>
                <a:cxn ang="10800000">
                  <a:pos x="wd2" y="hd2"/>
                </a:cxn>
                <a:cxn ang="16200000">
                  <a:pos x="wd2" y="hd2"/>
                </a:cxn>
              </a:cxnLst>
              <a:rect l="0" t="0" r="r" b="b"/>
              <a:pathLst>
                <a:path w="21600" h="21600" extrusionOk="0">
                  <a:moveTo>
                    <a:pt x="0" y="671"/>
                  </a:moveTo>
                  <a:cubicBezTo>
                    <a:pt x="0" y="487"/>
                    <a:pt x="66" y="303"/>
                    <a:pt x="186" y="184"/>
                  </a:cubicBezTo>
                  <a:cubicBezTo>
                    <a:pt x="307" y="65"/>
                    <a:pt x="493" y="0"/>
                    <a:pt x="679" y="0"/>
                  </a:cubicBezTo>
                  <a:lnTo>
                    <a:pt x="20921" y="0"/>
                  </a:lnTo>
                  <a:cubicBezTo>
                    <a:pt x="21107" y="0"/>
                    <a:pt x="21293" y="65"/>
                    <a:pt x="21414" y="184"/>
                  </a:cubicBezTo>
                  <a:cubicBezTo>
                    <a:pt x="21534" y="303"/>
                    <a:pt x="21600" y="487"/>
                    <a:pt x="21600" y="671"/>
                  </a:cubicBezTo>
                  <a:lnTo>
                    <a:pt x="21600" y="10740"/>
                  </a:lnTo>
                  <a:cubicBezTo>
                    <a:pt x="21600" y="13729"/>
                    <a:pt x="20548" y="16295"/>
                    <a:pt x="18456" y="18428"/>
                  </a:cubicBezTo>
                  <a:cubicBezTo>
                    <a:pt x="16364" y="20561"/>
                    <a:pt x="13768" y="21600"/>
                    <a:pt x="10800" y="21600"/>
                  </a:cubicBezTo>
                  <a:cubicBezTo>
                    <a:pt x="7832" y="21600"/>
                    <a:pt x="5312" y="20561"/>
                    <a:pt x="3144" y="18428"/>
                  </a:cubicBezTo>
                  <a:cubicBezTo>
                    <a:pt x="1041" y="16295"/>
                    <a:pt x="0" y="13794"/>
                    <a:pt x="0" y="10740"/>
                  </a:cubicBezTo>
                  <a:cubicBezTo>
                    <a:pt x="0" y="10740"/>
                    <a:pt x="0" y="671"/>
                    <a:pt x="0" y="671"/>
                  </a:cubicBezTo>
                  <a:close/>
                  <a:moveTo>
                    <a:pt x="4940" y="5067"/>
                  </a:moveTo>
                  <a:cubicBezTo>
                    <a:pt x="4819" y="5067"/>
                    <a:pt x="4819" y="5316"/>
                    <a:pt x="4819" y="5738"/>
                  </a:cubicBezTo>
                  <a:lnTo>
                    <a:pt x="4819" y="10740"/>
                  </a:lnTo>
                  <a:cubicBezTo>
                    <a:pt x="4819" y="12321"/>
                    <a:pt x="5378" y="13729"/>
                    <a:pt x="6605" y="14822"/>
                  </a:cubicBezTo>
                  <a:cubicBezTo>
                    <a:pt x="7777" y="15981"/>
                    <a:pt x="9201" y="16533"/>
                    <a:pt x="10866" y="16533"/>
                  </a:cubicBezTo>
                  <a:cubicBezTo>
                    <a:pt x="12531" y="16533"/>
                    <a:pt x="13889" y="15981"/>
                    <a:pt x="15061" y="14822"/>
                  </a:cubicBezTo>
                  <a:cubicBezTo>
                    <a:pt x="16233" y="13729"/>
                    <a:pt x="16846" y="12321"/>
                    <a:pt x="16846" y="10740"/>
                  </a:cubicBezTo>
                  <a:lnTo>
                    <a:pt x="16846" y="5738"/>
                  </a:lnTo>
                  <a:cubicBezTo>
                    <a:pt x="16846" y="5554"/>
                    <a:pt x="16781" y="5370"/>
                    <a:pt x="16660" y="5251"/>
                  </a:cubicBezTo>
                  <a:cubicBezTo>
                    <a:pt x="16540" y="5132"/>
                    <a:pt x="16353" y="5067"/>
                    <a:pt x="16167" y="5067"/>
                  </a:cubicBezTo>
                  <a:lnTo>
                    <a:pt x="4940" y="5067"/>
                  </a:lnTo>
                  <a:close/>
                </a:path>
              </a:pathLst>
            </a:custGeom>
            <a:solidFill>
              <a:srgbClr val="FFFFFF"/>
            </a:solidFill>
            <a:ln w="12700" cap="flat">
              <a:noFill/>
              <a:miter lim="400000"/>
            </a:ln>
            <a:effectLst/>
          </p:spPr>
          <p:txBody>
            <a:bodyPr wrap="square" lIns="45719" tIns="45719" rIns="45719" bIns="45719" numCol="1" anchor="ctr">
              <a:noAutofit/>
            </a:bodyPr>
            <a:lstStyle/>
            <a:p>
              <a:pPr>
                <a:defRPr>
                  <a:solidFill>
                    <a:srgbClr val="FFFFFF"/>
                  </a:solidFill>
                </a:defRPr>
              </a:pPr>
              <a:endParaRPr/>
            </a:p>
          </p:txBody>
        </p:sp>
        <p:sp>
          <p:nvSpPr>
            <p:cNvPr id="73" name="I"/>
            <p:cNvSpPr/>
            <p:nvPr/>
          </p:nvSpPr>
          <p:spPr>
            <a:xfrm>
              <a:off x="165660" y="3010725"/>
              <a:ext cx="125145" cy="29719"/>
            </a:xfrm>
            <a:custGeom>
              <a:avLst/>
              <a:gdLst/>
              <a:ahLst/>
              <a:cxnLst>
                <a:cxn ang="0">
                  <a:pos x="wd2" y="hd2"/>
                </a:cxn>
                <a:cxn ang="5400000">
                  <a:pos x="wd2" y="hd2"/>
                </a:cxn>
                <a:cxn ang="10800000">
                  <a:pos x="wd2" y="hd2"/>
                </a:cxn>
                <a:cxn ang="16200000">
                  <a:pos x="wd2" y="hd2"/>
                </a:cxn>
              </a:cxnLst>
              <a:rect l="0" t="0" r="r" b="b"/>
              <a:pathLst>
                <a:path w="21600" h="21600" extrusionOk="0">
                  <a:moveTo>
                    <a:pt x="679" y="21600"/>
                  </a:moveTo>
                  <a:cubicBezTo>
                    <a:pt x="493" y="21600"/>
                    <a:pt x="307" y="21323"/>
                    <a:pt x="186" y="20815"/>
                  </a:cubicBezTo>
                  <a:cubicBezTo>
                    <a:pt x="66" y="20308"/>
                    <a:pt x="0" y="19523"/>
                    <a:pt x="0" y="18738"/>
                  </a:cubicBezTo>
                  <a:lnTo>
                    <a:pt x="0" y="2862"/>
                  </a:lnTo>
                  <a:cubicBezTo>
                    <a:pt x="0" y="2077"/>
                    <a:pt x="66" y="1292"/>
                    <a:pt x="186" y="785"/>
                  </a:cubicBezTo>
                  <a:cubicBezTo>
                    <a:pt x="307" y="277"/>
                    <a:pt x="493" y="0"/>
                    <a:pt x="679" y="0"/>
                  </a:cubicBezTo>
                  <a:lnTo>
                    <a:pt x="20921" y="0"/>
                  </a:lnTo>
                  <a:cubicBezTo>
                    <a:pt x="21107" y="0"/>
                    <a:pt x="21293" y="277"/>
                    <a:pt x="21414" y="785"/>
                  </a:cubicBezTo>
                  <a:cubicBezTo>
                    <a:pt x="21534" y="1292"/>
                    <a:pt x="21600" y="2077"/>
                    <a:pt x="21600" y="2862"/>
                  </a:cubicBezTo>
                  <a:lnTo>
                    <a:pt x="21600" y="18738"/>
                  </a:lnTo>
                  <a:cubicBezTo>
                    <a:pt x="21600" y="19523"/>
                    <a:pt x="21534" y="20308"/>
                    <a:pt x="21414" y="20815"/>
                  </a:cubicBezTo>
                  <a:cubicBezTo>
                    <a:pt x="21293" y="21323"/>
                    <a:pt x="21107" y="21600"/>
                    <a:pt x="20921" y="21600"/>
                  </a:cubicBezTo>
                  <a:lnTo>
                    <a:pt x="679" y="21600"/>
                  </a:lnTo>
                  <a:close/>
                </a:path>
              </a:pathLst>
            </a:custGeom>
            <a:solidFill>
              <a:srgbClr val="FFFFFF"/>
            </a:solidFill>
            <a:ln w="12700" cap="flat">
              <a:noFill/>
              <a:miter lim="400000"/>
            </a:ln>
            <a:effectLst/>
          </p:spPr>
          <p:txBody>
            <a:bodyPr wrap="square" lIns="45719" tIns="45719" rIns="45719" bIns="45719" numCol="1" anchor="ctr">
              <a:noAutofit/>
            </a:bodyPr>
            <a:lstStyle/>
            <a:p>
              <a:pPr>
                <a:defRPr>
                  <a:solidFill>
                    <a:srgbClr val="FFFFFF"/>
                  </a:solidFill>
                </a:defRPr>
              </a:pPr>
              <a:endParaRPr/>
            </a:p>
          </p:txBody>
        </p:sp>
        <p:sp>
          <p:nvSpPr>
            <p:cNvPr id="74" name="R"/>
            <p:cNvSpPr/>
            <p:nvPr/>
          </p:nvSpPr>
          <p:spPr>
            <a:xfrm>
              <a:off x="164835" y="2844038"/>
              <a:ext cx="126351" cy="123762"/>
            </a:xfrm>
            <a:custGeom>
              <a:avLst/>
              <a:gdLst/>
              <a:ahLst/>
              <a:cxnLst>
                <a:cxn ang="0">
                  <a:pos x="wd2" y="hd2"/>
                </a:cxn>
                <a:cxn ang="5400000">
                  <a:pos x="wd2" y="hd2"/>
                </a:cxn>
                <a:cxn ang="10800000">
                  <a:pos x="wd2" y="hd2"/>
                </a:cxn>
                <a:cxn ang="16200000">
                  <a:pos x="wd2" y="hd2"/>
                </a:cxn>
              </a:cxnLst>
              <a:rect l="0" t="0" r="r" b="b"/>
              <a:pathLst>
                <a:path w="21600" h="21600" extrusionOk="0">
                  <a:moveTo>
                    <a:pt x="6802" y="16679"/>
                  </a:moveTo>
                  <a:cubicBezTo>
                    <a:pt x="6987" y="16557"/>
                    <a:pt x="7171" y="16424"/>
                    <a:pt x="7355" y="16424"/>
                  </a:cubicBezTo>
                  <a:cubicBezTo>
                    <a:pt x="7540" y="16424"/>
                    <a:pt x="7659" y="16491"/>
                    <a:pt x="7779" y="16613"/>
                  </a:cubicBezTo>
                  <a:cubicBezTo>
                    <a:pt x="7898" y="16735"/>
                    <a:pt x="8028" y="16868"/>
                    <a:pt x="8082" y="17045"/>
                  </a:cubicBezTo>
                  <a:cubicBezTo>
                    <a:pt x="8505" y="18231"/>
                    <a:pt x="9178" y="19173"/>
                    <a:pt x="10100" y="19982"/>
                  </a:cubicBezTo>
                  <a:cubicBezTo>
                    <a:pt x="11326" y="21046"/>
                    <a:pt x="12791" y="21600"/>
                    <a:pt x="14505" y="21600"/>
                  </a:cubicBezTo>
                  <a:cubicBezTo>
                    <a:pt x="16458" y="21600"/>
                    <a:pt x="18107" y="20846"/>
                    <a:pt x="19517" y="19417"/>
                  </a:cubicBezTo>
                  <a:cubicBezTo>
                    <a:pt x="20927" y="17976"/>
                    <a:pt x="21600" y="16236"/>
                    <a:pt x="21600" y="14175"/>
                  </a:cubicBezTo>
                  <a:lnTo>
                    <a:pt x="21600" y="687"/>
                  </a:lnTo>
                  <a:cubicBezTo>
                    <a:pt x="21600" y="499"/>
                    <a:pt x="21535" y="310"/>
                    <a:pt x="21416" y="188"/>
                  </a:cubicBezTo>
                  <a:cubicBezTo>
                    <a:pt x="21296" y="66"/>
                    <a:pt x="21112" y="0"/>
                    <a:pt x="20927" y="0"/>
                  </a:cubicBezTo>
                  <a:lnTo>
                    <a:pt x="814" y="0"/>
                  </a:lnTo>
                  <a:cubicBezTo>
                    <a:pt x="629" y="0"/>
                    <a:pt x="445" y="66"/>
                    <a:pt x="325" y="188"/>
                  </a:cubicBezTo>
                  <a:cubicBezTo>
                    <a:pt x="206" y="310"/>
                    <a:pt x="141" y="499"/>
                    <a:pt x="141" y="687"/>
                  </a:cubicBezTo>
                  <a:lnTo>
                    <a:pt x="141" y="4500"/>
                  </a:lnTo>
                  <a:cubicBezTo>
                    <a:pt x="141" y="4688"/>
                    <a:pt x="206" y="4876"/>
                    <a:pt x="325" y="4998"/>
                  </a:cubicBezTo>
                  <a:cubicBezTo>
                    <a:pt x="445" y="5120"/>
                    <a:pt x="629" y="5187"/>
                    <a:pt x="814" y="5187"/>
                  </a:cubicBezTo>
                  <a:lnTo>
                    <a:pt x="16458" y="5187"/>
                  </a:lnTo>
                  <a:cubicBezTo>
                    <a:pt x="16642" y="5187"/>
                    <a:pt x="16827" y="5253"/>
                    <a:pt x="16946" y="5375"/>
                  </a:cubicBezTo>
                  <a:cubicBezTo>
                    <a:pt x="17065" y="5497"/>
                    <a:pt x="17130" y="5685"/>
                    <a:pt x="17130" y="5874"/>
                  </a:cubicBezTo>
                  <a:lnTo>
                    <a:pt x="17130" y="13432"/>
                  </a:lnTo>
                  <a:cubicBezTo>
                    <a:pt x="17130" y="14308"/>
                    <a:pt x="16881" y="15050"/>
                    <a:pt x="16393" y="15560"/>
                  </a:cubicBezTo>
                  <a:cubicBezTo>
                    <a:pt x="15904" y="16059"/>
                    <a:pt x="15297" y="16314"/>
                    <a:pt x="14559" y="16314"/>
                  </a:cubicBezTo>
                  <a:cubicBezTo>
                    <a:pt x="13821" y="16314"/>
                    <a:pt x="13214" y="16059"/>
                    <a:pt x="12726" y="15560"/>
                  </a:cubicBezTo>
                  <a:cubicBezTo>
                    <a:pt x="12237" y="15061"/>
                    <a:pt x="11988" y="14374"/>
                    <a:pt x="11988" y="13432"/>
                  </a:cubicBezTo>
                  <a:lnTo>
                    <a:pt x="11988" y="9875"/>
                  </a:lnTo>
                  <a:cubicBezTo>
                    <a:pt x="11988" y="9808"/>
                    <a:pt x="11923" y="9753"/>
                    <a:pt x="11869" y="9753"/>
                  </a:cubicBezTo>
                  <a:lnTo>
                    <a:pt x="7464" y="9753"/>
                  </a:lnTo>
                  <a:cubicBezTo>
                    <a:pt x="7345" y="9753"/>
                    <a:pt x="7214" y="9819"/>
                    <a:pt x="7095" y="9875"/>
                  </a:cubicBezTo>
                  <a:cubicBezTo>
                    <a:pt x="6976" y="9930"/>
                    <a:pt x="250" y="15804"/>
                    <a:pt x="250" y="15804"/>
                  </a:cubicBezTo>
                  <a:cubicBezTo>
                    <a:pt x="130" y="15926"/>
                    <a:pt x="0" y="16059"/>
                    <a:pt x="0" y="16236"/>
                  </a:cubicBezTo>
                  <a:lnTo>
                    <a:pt x="0" y="20292"/>
                  </a:lnTo>
                  <a:cubicBezTo>
                    <a:pt x="0" y="20603"/>
                    <a:pt x="65" y="20857"/>
                    <a:pt x="250" y="21046"/>
                  </a:cubicBezTo>
                  <a:cubicBezTo>
                    <a:pt x="434" y="21234"/>
                    <a:pt x="618" y="21301"/>
                    <a:pt x="857" y="21301"/>
                  </a:cubicBezTo>
                  <a:cubicBezTo>
                    <a:pt x="1096" y="21301"/>
                    <a:pt x="1345" y="21179"/>
                    <a:pt x="1530" y="21046"/>
                  </a:cubicBezTo>
                  <a:cubicBezTo>
                    <a:pt x="3244" y="19672"/>
                    <a:pt x="4947" y="18231"/>
                    <a:pt x="6791" y="16679"/>
                  </a:cubicBezTo>
                  <a:close/>
                </a:path>
              </a:pathLst>
            </a:custGeom>
            <a:solidFill>
              <a:srgbClr val="FFFFFF"/>
            </a:solidFill>
            <a:ln w="12700" cap="flat">
              <a:noFill/>
              <a:miter lim="400000"/>
            </a:ln>
            <a:effectLst/>
          </p:spPr>
          <p:txBody>
            <a:bodyPr wrap="square" lIns="45719" tIns="45719" rIns="45719" bIns="45719" numCol="1" anchor="ctr">
              <a:noAutofit/>
            </a:bodyPr>
            <a:lstStyle/>
            <a:p>
              <a:pPr>
                <a:defRPr>
                  <a:solidFill>
                    <a:srgbClr val="FFFFFF"/>
                  </a:solidFill>
                </a:defRPr>
              </a:pPr>
              <a:endParaRPr/>
            </a:p>
          </p:txBody>
        </p:sp>
        <p:sp>
          <p:nvSpPr>
            <p:cNvPr id="75" name="B"/>
            <p:cNvSpPr/>
            <p:nvPr/>
          </p:nvSpPr>
          <p:spPr>
            <a:xfrm>
              <a:off x="165343" y="2675572"/>
              <a:ext cx="125462" cy="126303"/>
            </a:xfrm>
            <a:custGeom>
              <a:avLst/>
              <a:gdLst/>
              <a:ahLst/>
              <a:cxnLst>
                <a:cxn ang="0">
                  <a:pos x="wd2" y="hd2"/>
                </a:cxn>
                <a:cxn ang="5400000">
                  <a:pos x="wd2" y="hd2"/>
                </a:cxn>
                <a:cxn ang="10800000">
                  <a:pos x="wd2" y="hd2"/>
                </a:cxn>
                <a:cxn ang="16200000">
                  <a:pos x="wd2" y="hd2"/>
                </a:cxn>
              </a:cxnLst>
              <a:rect l="0" t="0" r="r" b="b"/>
              <a:pathLst>
                <a:path w="21600" h="21600" extrusionOk="0">
                  <a:moveTo>
                    <a:pt x="20923" y="0"/>
                  </a:moveTo>
                  <a:cubicBezTo>
                    <a:pt x="21108" y="0"/>
                    <a:pt x="21294" y="65"/>
                    <a:pt x="21414" y="185"/>
                  </a:cubicBezTo>
                  <a:cubicBezTo>
                    <a:pt x="21534" y="304"/>
                    <a:pt x="21600" y="489"/>
                    <a:pt x="21600" y="673"/>
                  </a:cubicBezTo>
                  <a:lnTo>
                    <a:pt x="21600" y="13890"/>
                  </a:lnTo>
                  <a:cubicBezTo>
                    <a:pt x="21600" y="15725"/>
                    <a:pt x="20988" y="17310"/>
                    <a:pt x="19688" y="18603"/>
                  </a:cubicBezTo>
                  <a:cubicBezTo>
                    <a:pt x="18399" y="19949"/>
                    <a:pt x="16793" y="20557"/>
                    <a:pt x="15012" y="20557"/>
                  </a:cubicBezTo>
                  <a:cubicBezTo>
                    <a:pt x="14455" y="20557"/>
                    <a:pt x="13908" y="20492"/>
                    <a:pt x="13351" y="20308"/>
                  </a:cubicBezTo>
                  <a:cubicBezTo>
                    <a:pt x="12794" y="20123"/>
                    <a:pt x="12302" y="19938"/>
                    <a:pt x="11876" y="19634"/>
                  </a:cubicBezTo>
                  <a:cubicBezTo>
                    <a:pt x="11756" y="19569"/>
                    <a:pt x="11625" y="19515"/>
                    <a:pt x="11450" y="19515"/>
                  </a:cubicBezTo>
                  <a:cubicBezTo>
                    <a:pt x="11275" y="19515"/>
                    <a:pt x="11079" y="19580"/>
                    <a:pt x="10958" y="19765"/>
                  </a:cubicBezTo>
                  <a:cubicBezTo>
                    <a:pt x="10467" y="20319"/>
                    <a:pt x="9789" y="20807"/>
                    <a:pt x="8992" y="21111"/>
                  </a:cubicBezTo>
                  <a:cubicBezTo>
                    <a:pt x="8194" y="21415"/>
                    <a:pt x="7397" y="21600"/>
                    <a:pt x="6588" y="21600"/>
                  </a:cubicBezTo>
                  <a:cubicBezTo>
                    <a:pt x="4807" y="21600"/>
                    <a:pt x="3267" y="20927"/>
                    <a:pt x="1912" y="19645"/>
                  </a:cubicBezTo>
                  <a:cubicBezTo>
                    <a:pt x="623" y="18364"/>
                    <a:pt x="0" y="16767"/>
                    <a:pt x="0" y="14932"/>
                  </a:cubicBezTo>
                  <a:lnTo>
                    <a:pt x="0" y="673"/>
                  </a:lnTo>
                  <a:cubicBezTo>
                    <a:pt x="0" y="489"/>
                    <a:pt x="66" y="304"/>
                    <a:pt x="186" y="185"/>
                  </a:cubicBezTo>
                  <a:cubicBezTo>
                    <a:pt x="306" y="65"/>
                    <a:pt x="492" y="0"/>
                    <a:pt x="677" y="0"/>
                  </a:cubicBezTo>
                  <a:lnTo>
                    <a:pt x="20934" y="0"/>
                  </a:lnTo>
                  <a:close/>
                  <a:moveTo>
                    <a:pt x="12980" y="13640"/>
                  </a:moveTo>
                  <a:cubicBezTo>
                    <a:pt x="12980" y="14194"/>
                    <a:pt x="13165" y="14682"/>
                    <a:pt x="13592" y="15052"/>
                  </a:cubicBezTo>
                  <a:cubicBezTo>
                    <a:pt x="14018" y="15421"/>
                    <a:pt x="14520" y="15605"/>
                    <a:pt x="15066" y="15605"/>
                  </a:cubicBezTo>
                  <a:cubicBezTo>
                    <a:pt x="15613" y="15605"/>
                    <a:pt x="16115" y="15421"/>
                    <a:pt x="16487" y="15052"/>
                  </a:cubicBezTo>
                  <a:cubicBezTo>
                    <a:pt x="16913" y="14682"/>
                    <a:pt x="17099" y="14194"/>
                    <a:pt x="17099" y="13640"/>
                  </a:cubicBezTo>
                  <a:lnTo>
                    <a:pt x="17099" y="5810"/>
                  </a:lnTo>
                  <a:cubicBezTo>
                    <a:pt x="17099" y="5625"/>
                    <a:pt x="17033" y="5441"/>
                    <a:pt x="16913" y="5321"/>
                  </a:cubicBezTo>
                  <a:cubicBezTo>
                    <a:pt x="16793" y="5202"/>
                    <a:pt x="16607" y="5137"/>
                    <a:pt x="16421" y="5137"/>
                  </a:cubicBezTo>
                  <a:lnTo>
                    <a:pt x="13646" y="5137"/>
                  </a:lnTo>
                  <a:cubicBezTo>
                    <a:pt x="13460" y="5137"/>
                    <a:pt x="13275" y="5202"/>
                    <a:pt x="13154" y="5321"/>
                  </a:cubicBezTo>
                  <a:cubicBezTo>
                    <a:pt x="13034" y="5441"/>
                    <a:pt x="12969" y="5625"/>
                    <a:pt x="12969" y="5810"/>
                  </a:cubicBezTo>
                  <a:cubicBezTo>
                    <a:pt x="12969" y="5810"/>
                    <a:pt x="12969" y="13640"/>
                    <a:pt x="12969" y="13640"/>
                  </a:cubicBezTo>
                  <a:close/>
                  <a:moveTo>
                    <a:pt x="4545" y="14498"/>
                  </a:moveTo>
                  <a:cubicBezTo>
                    <a:pt x="4545" y="15052"/>
                    <a:pt x="4731" y="15540"/>
                    <a:pt x="5157" y="15964"/>
                  </a:cubicBezTo>
                  <a:cubicBezTo>
                    <a:pt x="5583" y="16387"/>
                    <a:pt x="6086" y="16572"/>
                    <a:pt x="6577" y="16572"/>
                  </a:cubicBezTo>
                  <a:cubicBezTo>
                    <a:pt x="7134" y="16572"/>
                    <a:pt x="7681" y="16387"/>
                    <a:pt x="8052" y="15964"/>
                  </a:cubicBezTo>
                  <a:cubicBezTo>
                    <a:pt x="8424" y="15540"/>
                    <a:pt x="8664" y="15106"/>
                    <a:pt x="8664" y="14498"/>
                  </a:cubicBezTo>
                  <a:lnTo>
                    <a:pt x="8664" y="5810"/>
                  </a:lnTo>
                  <a:cubicBezTo>
                    <a:pt x="8664" y="5625"/>
                    <a:pt x="8598" y="5441"/>
                    <a:pt x="8478" y="5321"/>
                  </a:cubicBezTo>
                  <a:cubicBezTo>
                    <a:pt x="8358" y="5202"/>
                    <a:pt x="8172" y="5137"/>
                    <a:pt x="7987" y="5137"/>
                  </a:cubicBezTo>
                  <a:lnTo>
                    <a:pt x="5212" y="5137"/>
                  </a:lnTo>
                  <a:cubicBezTo>
                    <a:pt x="5026" y="5137"/>
                    <a:pt x="4840" y="5202"/>
                    <a:pt x="4720" y="5321"/>
                  </a:cubicBezTo>
                  <a:cubicBezTo>
                    <a:pt x="4600" y="5441"/>
                    <a:pt x="4534" y="5625"/>
                    <a:pt x="4534" y="5810"/>
                  </a:cubicBezTo>
                  <a:cubicBezTo>
                    <a:pt x="4534" y="5810"/>
                    <a:pt x="4534" y="14498"/>
                    <a:pt x="4534" y="14498"/>
                  </a:cubicBezTo>
                  <a:close/>
                </a:path>
              </a:pathLst>
            </a:custGeom>
            <a:solidFill>
              <a:srgbClr val="FFFFFF"/>
            </a:solidFill>
            <a:ln w="12700" cap="flat">
              <a:noFill/>
              <a:miter lim="400000"/>
            </a:ln>
            <a:effectLst/>
          </p:spPr>
          <p:txBody>
            <a:bodyPr wrap="square" lIns="45719" tIns="45719" rIns="45719" bIns="45719" numCol="1" anchor="ctr">
              <a:noAutofit/>
            </a:bodyPr>
            <a:lstStyle/>
            <a:p>
              <a:pPr>
                <a:defRPr>
                  <a:solidFill>
                    <a:srgbClr val="FFFFFF"/>
                  </a:solidFill>
                </a:defRPr>
              </a:pPr>
              <a:endParaRPr/>
            </a:p>
          </p:txBody>
        </p:sp>
        <p:sp>
          <p:nvSpPr>
            <p:cNvPr id="76" name="E"/>
            <p:cNvSpPr/>
            <p:nvPr/>
          </p:nvSpPr>
          <p:spPr>
            <a:xfrm>
              <a:off x="257551" y="2586482"/>
              <a:ext cx="34333" cy="45784"/>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lnTo>
                    <a:pt x="21600" y="0"/>
                  </a:lnTo>
                  <a:lnTo>
                    <a:pt x="21600" y="3895"/>
                  </a:lnTo>
                  <a:lnTo>
                    <a:pt x="5390" y="3895"/>
                  </a:lnTo>
                  <a:lnTo>
                    <a:pt x="5390" y="8778"/>
                  </a:lnTo>
                  <a:lnTo>
                    <a:pt x="20921" y="8778"/>
                  </a:lnTo>
                  <a:lnTo>
                    <a:pt x="20921" y="12493"/>
                  </a:lnTo>
                  <a:lnTo>
                    <a:pt x="5390" y="12493"/>
                  </a:lnTo>
                  <a:lnTo>
                    <a:pt x="5390" y="17376"/>
                  </a:lnTo>
                  <a:lnTo>
                    <a:pt x="21600" y="17376"/>
                  </a:lnTo>
                  <a:lnTo>
                    <a:pt x="21600" y="21600"/>
                  </a:lnTo>
                  <a:close/>
                </a:path>
              </a:pathLst>
            </a:custGeom>
            <a:solidFill>
              <a:srgbClr val="FFFFFF"/>
            </a:solidFill>
            <a:ln w="12700" cap="flat">
              <a:noFill/>
              <a:miter lim="400000"/>
            </a:ln>
            <a:effectLst/>
          </p:spPr>
          <p:txBody>
            <a:bodyPr wrap="square" lIns="45719" tIns="45719" rIns="45719" bIns="45719" numCol="1" anchor="ctr">
              <a:noAutofit/>
            </a:bodyPr>
            <a:lstStyle/>
            <a:p>
              <a:pPr>
                <a:defRPr>
                  <a:solidFill>
                    <a:srgbClr val="FFFFFF"/>
                  </a:solidFill>
                </a:defRPr>
              </a:pPr>
              <a:endParaRPr/>
            </a:p>
          </p:txBody>
        </p:sp>
        <p:sp>
          <p:nvSpPr>
            <p:cNvPr id="77" name="H"/>
            <p:cNvSpPr/>
            <p:nvPr/>
          </p:nvSpPr>
          <p:spPr>
            <a:xfrm>
              <a:off x="210019" y="2586482"/>
              <a:ext cx="39664" cy="45784"/>
            </a:xfrm>
            <a:custGeom>
              <a:avLst/>
              <a:gdLst/>
              <a:ahLst/>
              <a:cxnLst>
                <a:cxn ang="0">
                  <a:pos x="wd2" y="hd2"/>
                </a:cxn>
                <a:cxn ang="5400000">
                  <a:pos x="wd2" y="hd2"/>
                </a:cxn>
                <a:cxn ang="10800000">
                  <a:pos x="wd2" y="hd2"/>
                </a:cxn>
                <a:cxn ang="16200000">
                  <a:pos x="wd2" y="hd2"/>
                </a:cxn>
              </a:cxnLst>
              <a:rect l="0" t="0" r="r" b="b"/>
              <a:pathLst>
                <a:path w="21600" h="21600" extrusionOk="0">
                  <a:moveTo>
                    <a:pt x="16934" y="21600"/>
                  </a:moveTo>
                  <a:lnTo>
                    <a:pt x="16934" y="12822"/>
                  </a:lnTo>
                  <a:lnTo>
                    <a:pt x="4666" y="12822"/>
                  </a:lnTo>
                  <a:lnTo>
                    <a:pt x="4666" y="21600"/>
                  </a:lnTo>
                  <a:lnTo>
                    <a:pt x="0" y="21600"/>
                  </a:lnTo>
                  <a:lnTo>
                    <a:pt x="0" y="0"/>
                  </a:lnTo>
                  <a:lnTo>
                    <a:pt x="4666" y="0"/>
                  </a:lnTo>
                  <a:lnTo>
                    <a:pt x="4666" y="9107"/>
                  </a:lnTo>
                  <a:lnTo>
                    <a:pt x="16934" y="9107"/>
                  </a:lnTo>
                  <a:lnTo>
                    <a:pt x="16934" y="0"/>
                  </a:lnTo>
                  <a:lnTo>
                    <a:pt x="21600" y="0"/>
                  </a:lnTo>
                  <a:lnTo>
                    <a:pt x="21600" y="21600"/>
                  </a:lnTo>
                  <a:lnTo>
                    <a:pt x="16934" y="21600"/>
                  </a:lnTo>
                  <a:close/>
                </a:path>
              </a:pathLst>
            </a:custGeom>
            <a:solidFill>
              <a:srgbClr val="FFFFFF"/>
            </a:solidFill>
            <a:ln w="12700" cap="flat">
              <a:noFill/>
              <a:miter lim="400000"/>
            </a:ln>
            <a:effectLst/>
          </p:spPr>
          <p:txBody>
            <a:bodyPr wrap="square" lIns="45719" tIns="45719" rIns="45719" bIns="45719" numCol="1" anchor="ctr">
              <a:noAutofit/>
            </a:bodyPr>
            <a:lstStyle/>
            <a:p>
              <a:pPr>
                <a:defRPr>
                  <a:solidFill>
                    <a:srgbClr val="FFFFFF"/>
                  </a:solidFill>
                </a:defRPr>
              </a:pPr>
              <a:endParaRPr/>
            </a:p>
          </p:txBody>
        </p:sp>
        <p:sp>
          <p:nvSpPr>
            <p:cNvPr id="78" name="T"/>
            <p:cNvSpPr/>
            <p:nvPr/>
          </p:nvSpPr>
          <p:spPr>
            <a:xfrm>
              <a:off x="167119" y="2586482"/>
              <a:ext cx="37570" cy="45784"/>
            </a:xfrm>
            <a:custGeom>
              <a:avLst/>
              <a:gdLst/>
              <a:ahLst/>
              <a:cxnLst>
                <a:cxn ang="0">
                  <a:pos x="wd2" y="hd2"/>
                </a:cxn>
                <a:cxn ang="5400000">
                  <a:pos x="wd2" y="hd2"/>
                </a:cxn>
                <a:cxn ang="10800000">
                  <a:pos x="wd2" y="hd2"/>
                </a:cxn>
                <a:cxn ang="16200000">
                  <a:pos x="wd2" y="hd2"/>
                </a:cxn>
              </a:cxnLst>
              <a:rect l="0" t="0" r="r" b="b"/>
              <a:pathLst>
                <a:path w="21600" h="21600" extrusionOk="0">
                  <a:moveTo>
                    <a:pt x="8428" y="3715"/>
                  </a:moveTo>
                  <a:lnTo>
                    <a:pt x="0" y="3715"/>
                  </a:lnTo>
                  <a:lnTo>
                    <a:pt x="0" y="0"/>
                  </a:lnTo>
                  <a:lnTo>
                    <a:pt x="21600" y="0"/>
                  </a:lnTo>
                  <a:lnTo>
                    <a:pt x="21600" y="3715"/>
                  </a:lnTo>
                  <a:lnTo>
                    <a:pt x="13172" y="3715"/>
                  </a:lnTo>
                  <a:lnTo>
                    <a:pt x="13172" y="21600"/>
                  </a:lnTo>
                  <a:lnTo>
                    <a:pt x="8246" y="21600"/>
                  </a:lnTo>
                  <a:lnTo>
                    <a:pt x="8246" y="3715"/>
                  </a:lnTo>
                  <a:lnTo>
                    <a:pt x="8465" y="3715"/>
                  </a:lnTo>
                  <a:close/>
                </a:path>
              </a:pathLst>
            </a:custGeom>
            <a:solidFill>
              <a:srgbClr val="FFFFFF"/>
            </a:solidFill>
            <a:ln w="12700" cap="flat">
              <a:noFill/>
              <a:miter lim="400000"/>
            </a:ln>
            <a:effectLst/>
          </p:spPr>
          <p:txBody>
            <a:bodyPr wrap="square" lIns="45719" tIns="45719" rIns="45719" bIns="45719" numCol="1" anchor="ctr">
              <a:noAutofit/>
            </a:bodyPr>
            <a:lstStyle/>
            <a:p>
              <a:pPr>
                <a:defRPr>
                  <a:solidFill>
                    <a:srgbClr val="FFFFFF"/>
                  </a:solidFill>
                </a:defRPr>
              </a:pPr>
              <a:endParaRPr/>
            </a:p>
          </p:txBody>
        </p:sp>
        <p:sp>
          <p:nvSpPr>
            <p:cNvPr id="79" name="Bridge Graphic"/>
            <p:cNvSpPr/>
            <p:nvPr/>
          </p:nvSpPr>
          <p:spPr>
            <a:xfrm>
              <a:off x="-1" y="0"/>
              <a:ext cx="457032" cy="153459"/>
            </a:xfrm>
            <a:custGeom>
              <a:avLst/>
              <a:gdLst/>
              <a:ahLst/>
              <a:cxnLst>
                <a:cxn ang="0">
                  <a:pos x="wd2" y="hd2"/>
                </a:cxn>
                <a:cxn ang="5400000">
                  <a:pos x="wd2" y="hd2"/>
                </a:cxn>
                <a:cxn ang="10800000">
                  <a:pos x="wd2" y="hd2"/>
                </a:cxn>
                <a:cxn ang="16200000">
                  <a:pos x="wd2" y="hd2"/>
                </a:cxn>
              </a:cxnLst>
              <a:rect l="0" t="0" r="r" b="b"/>
              <a:pathLst>
                <a:path w="21570" h="21535" extrusionOk="0">
                  <a:moveTo>
                    <a:pt x="21469" y="19649"/>
                  </a:moveTo>
                  <a:cubicBezTo>
                    <a:pt x="16033" y="15478"/>
                    <a:pt x="13808" y="5293"/>
                    <a:pt x="13161" y="2139"/>
                  </a:cubicBezTo>
                  <a:lnTo>
                    <a:pt x="13161" y="294"/>
                  </a:lnTo>
                  <a:cubicBezTo>
                    <a:pt x="13161" y="214"/>
                    <a:pt x="13152" y="134"/>
                    <a:pt x="13134" y="80"/>
                  </a:cubicBezTo>
                  <a:cubicBezTo>
                    <a:pt x="13116" y="27"/>
                    <a:pt x="13089" y="0"/>
                    <a:pt x="13062" y="0"/>
                  </a:cubicBezTo>
                  <a:lnTo>
                    <a:pt x="12514" y="0"/>
                  </a:lnTo>
                  <a:cubicBezTo>
                    <a:pt x="12487" y="0"/>
                    <a:pt x="12460" y="27"/>
                    <a:pt x="12442" y="80"/>
                  </a:cubicBezTo>
                  <a:cubicBezTo>
                    <a:pt x="12424" y="134"/>
                    <a:pt x="12415" y="214"/>
                    <a:pt x="12415" y="294"/>
                  </a:cubicBezTo>
                  <a:lnTo>
                    <a:pt x="12415" y="17510"/>
                  </a:lnTo>
                  <a:cubicBezTo>
                    <a:pt x="12110" y="17510"/>
                    <a:pt x="11112" y="17483"/>
                    <a:pt x="10798" y="17483"/>
                  </a:cubicBezTo>
                  <a:lnTo>
                    <a:pt x="10771" y="17483"/>
                  </a:lnTo>
                  <a:cubicBezTo>
                    <a:pt x="10457" y="17483"/>
                    <a:pt x="9459" y="17483"/>
                    <a:pt x="9154" y="17510"/>
                  </a:cubicBezTo>
                  <a:lnTo>
                    <a:pt x="9154" y="294"/>
                  </a:lnTo>
                  <a:cubicBezTo>
                    <a:pt x="9154" y="214"/>
                    <a:pt x="9145" y="134"/>
                    <a:pt x="9127" y="80"/>
                  </a:cubicBezTo>
                  <a:cubicBezTo>
                    <a:pt x="9109" y="27"/>
                    <a:pt x="9082" y="0"/>
                    <a:pt x="9055" y="0"/>
                  </a:cubicBezTo>
                  <a:lnTo>
                    <a:pt x="8507" y="0"/>
                  </a:lnTo>
                  <a:cubicBezTo>
                    <a:pt x="8480" y="0"/>
                    <a:pt x="8453" y="27"/>
                    <a:pt x="8435" y="80"/>
                  </a:cubicBezTo>
                  <a:cubicBezTo>
                    <a:pt x="8417" y="134"/>
                    <a:pt x="8408" y="214"/>
                    <a:pt x="8408" y="294"/>
                  </a:cubicBezTo>
                  <a:lnTo>
                    <a:pt x="8408" y="2139"/>
                  </a:lnTo>
                  <a:cubicBezTo>
                    <a:pt x="7761" y="5293"/>
                    <a:pt x="5533" y="15478"/>
                    <a:pt x="91" y="19649"/>
                  </a:cubicBezTo>
                  <a:cubicBezTo>
                    <a:pt x="-8" y="19729"/>
                    <a:pt x="-17" y="20130"/>
                    <a:pt x="19" y="20718"/>
                  </a:cubicBezTo>
                  <a:cubicBezTo>
                    <a:pt x="55" y="21359"/>
                    <a:pt x="118" y="21600"/>
                    <a:pt x="280" y="21520"/>
                  </a:cubicBezTo>
                  <a:cubicBezTo>
                    <a:pt x="1996" y="20798"/>
                    <a:pt x="3523" y="20237"/>
                    <a:pt x="5239" y="19862"/>
                  </a:cubicBezTo>
                  <a:cubicBezTo>
                    <a:pt x="5239" y="19862"/>
                    <a:pt x="5239" y="19889"/>
                    <a:pt x="5248" y="19889"/>
                  </a:cubicBezTo>
                  <a:cubicBezTo>
                    <a:pt x="5257" y="19889"/>
                    <a:pt x="5266" y="19862"/>
                    <a:pt x="5275" y="19862"/>
                  </a:cubicBezTo>
                  <a:cubicBezTo>
                    <a:pt x="6174" y="19675"/>
                    <a:pt x="7306" y="19542"/>
                    <a:pt x="8411" y="19461"/>
                  </a:cubicBezTo>
                  <a:lnTo>
                    <a:pt x="8411" y="21226"/>
                  </a:lnTo>
                  <a:cubicBezTo>
                    <a:pt x="8411" y="21306"/>
                    <a:pt x="8420" y="21386"/>
                    <a:pt x="8438" y="21440"/>
                  </a:cubicBezTo>
                  <a:cubicBezTo>
                    <a:pt x="8456" y="21493"/>
                    <a:pt x="8483" y="21520"/>
                    <a:pt x="8510" y="21520"/>
                  </a:cubicBezTo>
                  <a:lnTo>
                    <a:pt x="9058" y="21520"/>
                  </a:lnTo>
                  <a:cubicBezTo>
                    <a:pt x="9085" y="21520"/>
                    <a:pt x="9112" y="21493"/>
                    <a:pt x="9130" y="21440"/>
                  </a:cubicBezTo>
                  <a:cubicBezTo>
                    <a:pt x="9148" y="21386"/>
                    <a:pt x="9157" y="21306"/>
                    <a:pt x="9157" y="21226"/>
                  </a:cubicBezTo>
                  <a:lnTo>
                    <a:pt x="9157" y="19408"/>
                  </a:lnTo>
                  <a:cubicBezTo>
                    <a:pt x="9741" y="19381"/>
                    <a:pt x="10298" y="19354"/>
                    <a:pt x="10783" y="19354"/>
                  </a:cubicBezTo>
                  <a:cubicBezTo>
                    <a:pt x="11268" y="19354"/>
                    <a:pt x="11825" y="19381"/>
                    <a:pt x="12409" y="19408"/>
                  </a:cubicBezTo>
                  <a:lnTo>
                    <a:pt x="12409" y="21226"/>
                  </a:lnTo>
                  <a:cubicBezTo>
                    <a:pt x="12409" y="21306"/>
                    <a:pt x="12418" y="21386"/>
                    <a:pt x="12436" y="21440"/>
                  </a:cubicBezTo>
                  <a:cubicBezTo>
                    <a:pt x="12454" y="21493"/>
                    <a:pt x="12481" y="21520"/>
                    <a:pt x="12508" y="21520"/>
                  </a:cubicBezTo>
                  <a:lnTo>
                    <a:pt x="13056" y="21520"/>
                  </a:lnTo>
                  <a:cubicBezTo>
                    <a:pt x="13083" y="21520"/>
                    <a:pt x="13110" y="21493"/>
                    <a:pt x="13128" y="21440"/>
                  </a:cubicBezTo>
                  <a:cubicBezTo>
                    <a:pt x="13146" y="21386"/>
                    <a:pt x="13155" y="21306"/>
                    <a:pt x="13155" y="21226"/>
                  </a:cubicBezTo>
                  <a:lnTo>
                    <a:pt x="13155" y="19461"/>
                  </a:lnTo>
                  <a:cubicBezTo>
                    <a:pt x="14260" y="19542"/>
                    <a:pt x="15392" y="19675"/>
                    <a:pt x="16291" y="19862"/>
                  </a:cubicBezTo>
                  <a:cubicBezTo>
                    <a:pt x="16300" y="19862"/>
                    <a:pt x="16309" y="19889"/>
                    <a:pt x="16318" y="19889"/>
                  </a:cubicBezTo>
                  <a:cubicBezTo>
                    <a:pt x="16318" y="19889"/>
                    <a:pt x="16318" y="19862"/>
                    <a:pt x="16327" y="19862"/>
                  </a:cubicBezTo>
                  <a:cubicBezTo>
                    <a:pt x="18052" y="20210"/>
                    <a:pt x="19579" y="20771"/>
                    <a:pt x="21295" y="21520"/>
                  </a:cubicBezTo>
                  <a:cubicBezTo>
                    <a:pt x="21448" y="21573"/>
                    <a:pt x="21520" y="21359"/>
                    <a:pt x="21556" y="20718"/>
                  </a:cubicBezTo>
                  <a:cubicBezTo>
                    <a:pt x="21583" y="20156"/>
                    <a:pt x="21574" y="19729"/>
                    <a:pt x="21475" y="19649"/>
                  </a:cubicBezTo>
                  <a:close/>
                  <a:moveTo>
                    <a:pt x="8408" y="17563"/>
                  </a:moveTo>
                  <a:cubicBezTo>
                    <a:pt x="7833" y="17617"/>
                    <a:pt x="7258" y="17670"/>
                    <a:pt x="6683" y="17750"/>
                  </a:cubicBezTo>
                  <a:cubicBezTo>
                    <a:pt x="7303" y="16628"/>
                    <a:pt x="7860" y="15318"/>
                    <a:pt x="8408" y="13553"/>
                  </a:cubicBezTo>
                  <a:lnTo>
                    <a:pt x="8408" y="17563"/>
                  </a:lnTo>
                  <a:close/>
                  <a:moveTo>
                    <a:pt x="8408" y="10533"/>
                  </a:moveTo>
                  <a:cubicBezTo>
                    <a:pt x="7402" y="14329"/>
                    <a:pt x="6440" y="16200"/>
                    <a:pt x="5075" y="18018"/>
                  </a:cubicBezTo>
                  <a:cubicBezTo>
                    <a:pt x="4347" y="18178"/>
                    <a:pt x="3610" y="18365"/>
                    <a:pt x="2873" y="18606"/>
                  </a:cubicBezTo>
                  <a:cubicBezTo>
                    <a:pt x="5847" y="14596"/>
                    <a:pt x="7545" y="9116"/>
                    <a:pt x="8408" y="5614"/>
                  </a:cubicBezTo>
                  <a:lnTo>
                    <a:pt x="8408" y="10533"/>
                  </a:lnTo>
                  <a:close/>
                  <a:moveTo>
                    <a:pt x="13161" y="17563"/>
                  </a:moveTo>
                  <a:lnTo>
                    <a:pt x="13161" y="13553"/>
                  </a:lnTo>
                  <a:cubicBezTo>
                    <a:pt x="13709" y="15318"/>
                    <a:pt x="14257" y="16628"/>
                    <a:pt x="14886" y="17750"/>
                  </a:cubicBezTo>
                  <a:cubicBezTo>
                    <a:pt x="14311" y="17670"/>
                    <a:pt x="13736" y="17617"/>
                    <a:pt x="13161" y="17563"/>
                  </a:cubicBezTo>
                  <a:close/>
                  <a:moveTo>
                    <a:pt x="16494" y="18045"/>
                  </a:moveTo>
                  <a:cubicBezTo>
                    <a:pt x="15138" y="16227"/>
                    <a:pt x="14167" y="14355"/>
                    <a:pt x="13161" y="10559"/>
                  </a:cubicBezTo>
                  <a:lnTo>
                    <a:pt x="13161" y="5614"/>
                  </a:lnTo>
                  <a:cubicBezTo>
                    <a:pt x="14033" y="9116"/>
                    <a:pt x="15722" y="14596"/>
                    <a:pt x="18696" y="18606"/>
                  </a:cubicBezTo>
                  <a:cubicBezTo>
                    <a:pt x="17959" y="18392"/>
                    <a:pt x="17222" y="18178"/>
                    <a:pt x="16494" y="18045"/>
                  </a:cubicBezTo>
                  <a:close/>
                </a:path>
              </a:pathLst>
            </a:custGeom>
            <a:solidFill>
              <a:srgbClr val="FFFFFF"/>
            </a:solidFill>
            <a:ln w="12700" cap="flat">
              <a:noFill/>
              <a:miter lim="400000"/>
            </a:ln>
            <a:effectLst/>
          </p:spPr>
          <p:txBody>
            <a:bodyPr wrap="square" lIns="45719" tIns="45719" rIns="45719" bIns="45719" numCol="1" anchor="ctr">
              <a:noAutofit/>
            </a:bodyPr>
            <a:lstStyle/>
            <a:p>
              <a:pPr>
                <a:defRPr>
                  <a:solidFill>
                    <a:srgbClr val="FFFFFF"/>
                  </a:solidFill>
                </a:defRPr>
              </a:pPr>
              <a:endParaRPr/>
            </a:p>
          </p:txBody>
        </p:sp>
      </p:gr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cSld name="Blank with Subheader - Cloud &amp; Product">
    <p:spTree>
      <p:nvGrpSpPr>
        <p:cNvPr id="1" name=""/>
        <p:cNvGrpSpPr/>
        <p:nvPr/>
      </p:nvGrpSpPr>
      <p:grpSpPr>
        <a:xfrm>
          <a:off x="0" y="0"/>
          <a:ext cx="0" cy="0"/>
          <a:chOff x="0" y="0"/>
          <a:chExt cx="0" cy="0"/>
        </a:xfrm>
      </p:grpSpPr>
      <p:sp>
        <p:nvSpPr>
          <p:cNvPr id="87" name="Body Level One…"/>
          <p:cNvSpPr txBox="1">
            <a:spLocks noGrp="1"/>
          </p:cNvSpPr>
          <p:nvPr>
            <p:ph type="body" sz="quarter" idx="1" hasCustomPrompt="1"/>
          </p:nvPr>
        </p:nvSpPr>
        <p:spPr>
          <a:xfrm>
            <a:off x="1101865" y="358537"/>
            <a:ext cx="3368536" cy="273051"/>
          </a:xfrm>
          <a:prstGeom prst="rect">
            <a:avLst/>
          </a:prstGeom>
        </p:spPr>
        <p:txBody>
          <a:bodyPr/>
          <a:lstStyle>
            <a:lvl1pPr>
              <a:lnSpc>
                <a:spcPct val="90000"/>
              </a:lnSpc>
              <a:spcBef>
                <a:spcPts val="1000"/>
              </a:spcBef>
              <a:defRPr sz="900" cap="all" spc="100">
                <a:solidFill>
                  <a:srgbClr val="242834"/>
                </a:solidFill>
                <a:latin typeface="Avenir Next Demi Bold"/>
                <a:ea typeface="Avenir Next Demi Bold"/>
                <a:cs typeface="Avenir Next Demi Bold"/>
                <a:sym typeface="Avenir Next Demi Bold"/>
              </a:defRPr>
            </a:lvl1pPr>
            <a:lvl2pPr marL="229393" indent="-115093">
              <a:lnSpc>
                <a:spcPct val="90000"/>
              </a:lnSpc>
              <a:spcBef>
                <a:spcPts val="1000"/>
              </a:spcBef>
              <a:defRPr sz="900" cap="all" spc="100">
                <a:solidFill>
                  <a:srgbClr val="242834"/>
                </a:solidFill>
                <a:latin typeface="Avenir Next Demi Bold"/>
                <a:ea typeface="Avenir Next Demi Bold"/>
                <a:cs typeface="Avenir Next Demi Bold"/>
                <a:sym typeface="Avenir Next Demi Bold"/>
              </a:defRPr>
            </a:lvl2pPr>
            <a:lvl3pPr marL="457200" indent="-114300">
              <a:lnSpc>
                <a:spcPct val="90000"/>
              </a:lnSpc>
              <a:spcBef>
                <a:spcPts val="1000"/>
              </a:spcBef>
              <a:defRPr sz="900" cap="all" spc="100">
                <a:solidFill>
                  <a:srgbClr val="242834"/>
                </a:solidFill>
                <a:latin typeface="Avenir Next Demi Bold"/>
                <a:ea typeface="Avenir Next Demi Bold"/>
                <a:cs typeface="Avenir Next Demi Bold"/>
                <a:sym typeface="Avenir Next Demi Bold"/>
              </a:defRPr>
            </a:lvl3pPr>
            <a:lvl4pPr marL="685800" indent="-114300">
              <a:lnSpc>
                <a:spcPct val="90000"/>
              </a:lnSpc>
              <a:spcBef>
                <a:spcPts val="1000"/>
              </a:spcBef>
              <a:defRPr sz="900" cap="all" spc="100">
                <a:solidFill>
                  <a:srgbClr val="242834"/>
                </a:solidFill>
                <a:latin typeface="Avenir Next Demi Bold"/>
                <a:ea typeface="Avenir Next Demi Bold"/>
                <a:cs typeface="Avenir Next Demi Bold"/>
                <a:sym typeface="Avenir Next Demi Bold"/>
              </a:defRPr>
            </a:lvl4pPr>
            <a:lvl5pPr marL="914400" indent="-114300">
              <a:lnSpc>
                <a:spcPct val="90000"/>
              </a:lnSpc>
              <a:spcBef>
                <a:spcPts val="1000"/>
              </a:spcBef>
              <a:defRPr sz="900" cap="all" spc="100">
                <a:solidFill>
                  <a:srgbClr val="242834"/>
                </a:solidFill>
                <a:latin typeface="Avenir Next Demi Bold"/>
                <a:ea typeface="Avenir Next Demi Bold"/>
                <a:cs typeface="Avenir Next Demi Bold"/>
                <a:sym typeface="Avenir Next Demi Bold"/>
              </a:defRPr>
            </a:lvl5pPr>
          </a:lstStyle>
          <a:p>
            <a:r>
              <a:t>SUBHEADER</a:t>
            </a:r>
          </a:p>
          <a:p>
            <a:pPr lvl="1"/>
            <a:endParaRPr/>
          </a:p>
          <a:p>
            <a:pPr lvl="2"/>
            <a:endParaRPr/>
          </a:p>
          <a:p>
            <a:pPr lvl="3"/>
            <a:endParaRPr/>
          </a:p>
          <a:p>
            <a:pPr lvl="4"/>
            <a:endParaRPr/>
          </a:p>
        </p:txBody>
      </p:sp>
      <p:sp>
        <p:nvSpPr>
          <p:cNvPr id="88" name="Slide Number"/>
          <p:cNvSpPr txBox="1">
            <a:spLocks noGrp="1"/>
          </p:cNvSpPr>
          <p:nvPr>
            <p:ph type="sldNum" sz="quarter" idx="2"/>
          </p:nvPr>
        </p:nvSpPr>
        <p:spPr>
          <a:prstGeom prst="rect">
            <a:avLst/>
          </a:prstGeom>
        </p:spPr>
        <p:txBody>
          <a:bodyPr/>
          <a:lstStyle/>
          <a:p>
            <a:fld id="{86CB4B4D-7CA3-9044-876B-883B54F8677D}" type="slidenum">
              <a:t>‹#›</a:t>
            </a:fld>
            <a:endParaRPr/>
          </a:p>
        </p:txBody>
      </p:sp>
      <p:grpSp>
        <p:nvGrpSpPr>
          <p:cNvPr id="99" name="The Bridge - Left Rail Graphics"/>
          <p:cNvGrpSpPr/>
          <p:nvPr/>
        </p:nvGrpSpPr>
        <p:grpSpPr>
          <a:xfrm>
            <a:off x="139268" y="367791"/>
            <a:ext cx="457032" cy="3535936"/>
            <a:chOff x="0" y="0"/>
            <a:chExt cx="457030" cy="3535934"/>
          </a:xfrm>
        </p:grpSpPr>
        <p:sp>
          <p:nvSpPr>
            <p:cNvPr id="89" name="E"/>
            <p:cNvSpPr/>
            <p:nvPr/>
          </p:nvSpPr>
          <p:spPr>
            <a:xfrm>
              <a:off x="165660" y="3416808"/>
              <a:ext cx="125145" cy="119127"/>
            </a:xfrm>
            <a:custGeom>
              <a:avLst/>
              <a:gdLst/>
              <a:ahLst/>
              <a:cxnLst>
                <a:cxn ang="0">
                  <a:pos x="wd2" y="hd2"/>
                </a:cxn>
                <a:cxn ang="5400000">
                  <a:pos x="wd2" y="hd2"/>
                </a:cxn>
                <a:cxn ang="10800000">
                  <a:pos x="wd2" y="hd2"/>
                </a:cxn>
                <a:cxn ang="16200000">
                  <a:pos x="wd2" y="hd2"/>
                </a:cxn>
              </a:cxnLst>
              <a:rect l="0" t="0" r="r" b="b"/>
              <a:pathLst>
                <a:path w="21600" h="21600" extrusionOk="0">
                  <a:moveTo>
                    <a:pt x="679" y="21600"/>
                  </a:moveTo>
                  <a:cubicBezTo>
                    <a:pt x="493" y="21600"/>
                    <a:pt x="307" y="21531"/>
                    <a:pt x="186" y="21404"/>
                  </a:cubicBezTo>
                  <a:cubicBezTo>
                    <a:pt x="66" y="21278"/>
                    <a:pt x="0" y="21082"/>
                    <a:pt x="0" y="20886"/>
                  </a:cubicBezTo>
                  <a:lnTo>
                    <a:pt x="0" y="714"/>
                  </a:lnTo>
                  <a:cubicBezTo>
                    <a:pt x="0" y="518"/>
                    <a:pt x="66" y="322"/>
                    <a:pt x="186" y="196"/>
                  </a:cubicBezTo>
                  <a:cubicBezTo>
                    <a:pt x="307" y="69"/>
                    <a:pt x="493" y="0"/>
                    <a:pt x="679" y="0"/>
                  </a:cubicBezTo>
                  <a:lnTo>
                    <a:pt x="20921" y="0"/>
                  </a:lnTo>
                  <a:cubicBezTo>
                    <a:pt x="21107" y="0"/>
                    <a:pt x="21293" y="69"/>
                    <a:pt x="21414" y="196"/>
                  </a:cubicBezTo>
                  <a:cubicBezTo>
                    <a:pt x="21534" y="322"/>
                    <a:pt x="21600" y="518"/>
                    <a:pt x="21600" y="714"/>
                  </a:cubicBezTo>
                  <a:lnTo>
                    <a:pt x="21600" y="20886"/>
                  </a:lnTo>
                  <a:cubicBezTo>
                    <a:pt x="21600" y="21082"/>
                    <a:pt x="21534" y="21278"/>
                    <a:pt x="21414" y="21404"/>
                  </a:cubicBezTo>
                  <a:cubicBezTo>
                    <a:pt x="21293" y="21531"/>
                    <a:pt x="21107" y="21600"/>
                    <a:pt x="20921" y="21600"/>
                  </a:cubicBezTo>
                  <a:lnTo>
                    <a:pt x="17525" y="21600"/>
                  </a:lnTo>
                  <a:cubicBezTo>
                    <a:pt x="17339" y="21600"/>
                    <a:pt x="17153" y="21531"/>
                    <a:pt x="17032" y="21404"/>
                  </a:cubicBezTo>
                  <a:cubicBezTo>
                    <a:pt x="16912" y="21278"/>
                    <a:pt x="16846" y="21082"/>
                    <a:pt x="16846" y="20886"/>
                  </a:cubicBezTo>
                  <a:lnTo>
                    <a:pt x="16846" y="6091"/>
                  </a:lnTo>
                  <a:cubicBezTo>
                    <a:pt x="16846" y="5895"/>
                    <a:pt x="16781" y="5699"/>
                    <a:pt x="16660" y="5573"/>
                  </a:cubicBezTo>
                  <a:cubicBezTo>
                    <a:pt x="16540" y="5446"/>
                    <a:pt x="16353" y="5377"/>
                    <a:pt x="16167" y="5377"/>
                  </a:cubicBezTo>
                  <a:lnTo>
                    <a:pt x="13757" y="5377"/>
                  </a:lnTo>
                  <a:cubicBezTo>
                    <a:pt x="13571" y="5377"/>
                    <a:pt x="13385" y="5446"/>
                    <a:pt x="13265" y="5573"/>
                  </a:cubicBezTo>
                  <a:cubicBezTo>
                    <a:pt x="13144" y="5699"/>
                    <a:pt x="13078" y="5895"/>
                    <a:pt x="13078" y="6091"/>
                  </a:cubicBezTo>
                  <a:lnTo>
                    <a:pt x="13078" y="15567"/>
                  </a:lnTo>
                  <a:cubicBezTo>
                    <a:pt x="13078" y="15762"/>
                    <a:pt x="13013" y="15958"/>
                    <a:pt x="12892" y="16085"/>
                  </a:cubicBezTo>
                  <a:cubicBezTo>
                    <a:pt x="12772" y="16212"/>
                    <a:pt x="12585" y="16281"/>
                    <a:pt x="12399" y="16281"/>
                  </a:cubicBezTo>
                  <a:lnTo>
                    <a:pt x="9310" y="16281"/>
                  </a:lnTo>
                  <a:cubicBezTo>
                    <a:pt x="9124" y="16281"/>
                    <a:pt x="8938" y="16212"/>
                    <a:pt x="8817" y="16085"/>
                  </a:cubicBezTo>
                  <a:cubicBezTo>
                    <a:pt x="8697" y="15958"/>
                    <a:pt x="8631" y="15762"/>
                    <a:pt x="8631" y="15567"/>
                  </a:cubicBezTo>
                  <a:lnTo>
                    <a:pt x="8631" y="6091"/>
                  </a:lnTo>
                  <a:cubicBezTo>
                    <a:pt x="8631" y="5895"/>
                    <a:pt x="8566" y="5699"/>
                    <a:pt x="8445" y="5573"/>
                  </a:cubicBezTo>
                  <a:cubicBezTo>
                    <a:pt x="8325" y="5446"/>
                    <a:pt x="8138" y="5377"/>
                    <a:pt x="7952" y="5377"/>
                  </a:cubicBezTo>
                  <a:lnTo>
                    <a:pt x="5542" y="5377"/>
                  </a:lnTo>
                  <a:cubicBezTo>
                    <a:pt x="5356" y="5377"/>
                    <a:pt x="5170" y="5446"/>
                    <a:pt x="5049" y="5573"/>
                  </a:cubicBezTo>
                  <a:cubicBezTo>
                    <a:pt x="4929" y="5699"/>
                    <a:pt x="4863" y="5895"/>
                    <a:pt x="4863" y="6091"/>
                  </a:cubicBezTo>
                  <a:lnTo>
                    <a:pt x="4863" y="20817"/>
                  </a:lnTo>
                  <a:cubicBezTo>
                    <a:pt x="4863" y="21013"/>
                    <a:pt x="4798" y="21209"/>
                    <a:pt x="4677" y="21335"/>
                  </a:cubicBezTo>
                  <a:cubicBezTo>
                    <a:pt x="4557" y="21462"/>
                    <a:pt x="4370" y="21531"/>
                    <a:pt x="4184" y="21531"/>
                  </a:cubicBezTo>
                  <a:lnTo>
                    <a:pt x="668" y="21600"/>
                  </a:ln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90" name="G"/>
            <p:cNvSpPr/>
            <p:nvPr/>
          </p:nvSpPr>
          <p:spPr>
            <a:xfrm>
              <a:off x="165533" y="3246818"/>
              <a:ext cx="126541" cy="130621"/>
            </a:xfrm>
            <a:custGeom>
              <a:avLst/>
              <a:gdLst/>
              <a:ahLst/>
              <a:cxnLst>
                <a:cxn ang="0">
                  <a:pos x="wd2" y="hd2"/>
                </a:cxn>
                <a:cxn ang="5400000">
                  <a:pos x="wd2" y="hd2"/>
                </a:cxn>
                <a:cxn ang="10800000">
                  <a:pos x="wd2" y="hd2"/>
                </a:cxn>
                <a:cxn ang="16200000">
                  <a:pos x="wd2" y="hd2"/>
                </a:cxn>
              </a:cxnLst>
              <a:rect l="0" t="0" r="r" b="b"/>
              <a:pathLst>
                <a:path w="21600" h="21600" extrusionOk="0">
                  <a:moveTo>
                    <a:pt x="21568" y="11372"/>
                  </a:moveTo>
                  <a:cubicBezTo>
                    <a:pt x="21568" y="13262"/>
                    <a:pt x="21145" y="15037"/>
                    <a:pt x="20289" y="16812"/>
                  </a:cubicBezTo>
                  <a:cubicBezTo>
                    <a:pt x="19553" y="18292"/>
                    <a:pt x="18578" y="19531"/>
                    <a:pt x="17364" y="20476"/>
                  </a:cubicBezTo>
                  <a:cubicBezTo>
                    <a:pt x="17245" y="20592"/>
                    <a:pt x="17061" y="20655"/>
                    <a:pt x="16942" y="20655"/>
                  </a:cubicBezTo>
                  <a:cubicBezTo>
                    <a:pt x="16693" y="20655"/>
                    <a:pt x="16520" y="20539"/>
                    <a:pt x="16390" y="20361"/>
                  </a:cubicBezTo>
                  <a:lnTo>
                    <a:pt x="14375" y="17463"/>
                  </a:lnTo>
                  <a:cubicBezTo>
                    <a:pt x="14256" y="17347"/>
                    <a:pt x="14256" y="17169"/>
                    <a:pt x="14256" y="17053"/>
                  </a:cubicBezTo>
                  <a:cubicBezTo>
                    <a:pt x="14256" y="16875"/>
                    <a:pt x="14321" y="16696"/>
                    <a:pt x="14505" y="16581"/>
                  </a:cubicBezTo>
                  <a:cubicBezTo>
                    <a:pt x="15241" y="15930"/>
                    <a:pt x="15848" y="15163"/>
                    <a:pt x="16216" y="14270"/>
                  </a:cubicBezTo>
                  <a:cubicBezTo>
                    <a:pt x="16639" y="13378"/>
                    <a:pt x="16823" y="12433"/>
                    <a:pt x="16823" y="11435"/>
                  </a:cubicBezTo>
                  <a:cubicBezTo>
                    <a:pt x="16823" y="9661"/>
                    <a:pt x="16216" y="8065"/>
                    <a:pt x="15057" y="6762"/>
                  </a:cubicBezTo>
                  <a:cubicBezTo>
                    <a:pt x="13898" y="5460"/>
                    <a:pt x="12490" y="4809"/>
                    <a:pt x="10843" y="4809"/>
                  </a:cubicBezTo>
                  <a:cubicBezTo>
                    <a:pt x="9197" y="4809"/>
                    <a:pt x="7734" y="5460"/>
                    <a:pt x="6575" y="6762"/>
                  </a:cubicBezTo>
                  <a:cubicBezTo>
                    <a:pt x="5416" y="8065"/>
                    <a:pt x="4810" y="9598"/>
                    <a:pt x="4810" y="11498"/>
                  </a:cubicBezTo>
                  <a:cubicBezTo>
                    <a:pt x="4810" y="12506"/>
                    <a:pt x="5059" y="13514"/>
                    <a:pt x="5481" y="14396"/>
                  </a:cubicBezTo>
                  <a:cubicBezTo>
                    <a:pt x="5904" y="15279"/>
                    <a:pt x="6521" y="16108"/>
                    <a:pt x="7312" y="16759"/>
                  </a:cubicBezTo>
                  <a:cubicBezTo>
                    <a:pt x="7377" y="16822"/>
                    <a:pt x="7496" y="16875"/>
                    <a:pt x="7680" y="16875"/>
                  </a:cubicBezTo>
                  <a:lnTo>
                    <a:pt x="7799" y="16875"/>
                  </a:lnTo>
                  <a:cubicBezTo>
                    <a:pt x="7919" y="16875"/>
                    <a:pt x="7984" y="16812"/>
                    <a:pt x="8049" y="16696"/>
                  </a:cubicBezTo>
                  <a:cubicBezTo>
                    <a:pt x="8114" y="16581"/>
                    <a:pt x="8114" y="16402"/>
                    <a:pt x="8114" y="16224"/>
                  </a:cubicBezTo>
                  <a:lnTo>
                    <a:pt x="8114" y="11488"/>
                  </a:lnTo>
                  <a:cubicBezTo>
                    <a:pt x="8114" y="11309"/>
                    <a:pt x="8179" y="11131"/>
                    <a:pt x="8298" y="11015"/>
                  </a:cubicBezTo>
                  <a:cubicBezTo>
                    <a:pt x="8417" y="10900"/>
                    <a:pt x="8601" y="10837"/>
                    <a:pt x="8785" y="10837"/>
                  </a:cubicBezTo>
                  <a:lnTo>
                    <a:pt x="11472" y="10837"/>
                  </a:lnTo>
                  <a:cubicBezTo>
                    <a:pt x="11656" y="10837"/>
                    <a:pt x="11840" y="10900"/>
                    <a:pt x="11959" y="11015"/>
                  </a:cubicBezTo>
                  <a:cubicBezTo>
                    <a:pt x="12078" y="11131"/>
                    <a:pt x="12143" y="11309"/>
                    <a:pt x="12143" y="11488"/>
                  </a:cubicBezTo>
                  <a:lnTo>
                    <a:pt x="12143" y="20949"/>
                  </a:lnTo>
                  <a:cubicBezTo>
                    <a:pt x="12143" y="21127"/>
                    <a:pt x="12078" y="21306"/>
                    <a:pt x="11959" y="21421"/>
                  </a:cubicBezTo>
                  <a:cubicBezTo>
                    <a:pt x="11840" y="21537"/>
                    <a:pt x="11656" y="21600"/>
                    <a:pt x="11472" y="21600"/>
                  </a:cubicBezTo>
                  <a:lnTo>
                    <a:pt x="5860" y="21600"/>
                  </a:lnTo>
                  <a:cubicBezTo>
                    <a:pt x="5741" y="21600"/>
                    <a:pt x="5676" y="21600"/>
                    <a:pt x="5557" y="21537"/>
                  </a:cubicBezTo>
                  <a:cubicBezTo>
                    <a:pt x="3726" y="20350"/>
                    <a:pt x="2383" y="18933"/>
                    <a:pt x="1408" y="17158"/>
                  </a:cubicBezTo>
                  <a:cubicBezTo>
                    <a:pt x="433" y="15447"/>
                    <a:pt x="0" y="13546"/>
                    <a:pt x="0" y="11477"/>
                  </a:cubicBezTo>
                  <a:cubicBezTo>
                    <a:pt x="0" y="8285"/>
                    <a:pt x="1040" y="5618"/>
                    <a:pt x="3109" y="3371"/>
                  </a:cubicBezTo>
                  <a:cubicBezTo>
                    <a:pt x="5243" y="1124"/>
                    <a:pt x="7810" y="0"/>
                    <a:pt x="10800" y="0"/>
                  </a:cubicBezTo>
                  <a:cubicBezTo>
                    <a:pt x="13790" y="0"/>
                    <a:pt x="16411" y="1124"/>
                    <a:pt x="18491" y="3434"/>
                  </a:cubicBezTo>
                  <a:cubicBezTo>
                    <a:pt x="20571" y="5502"/>
                    <a:pt x="21600" y="8222"/>
                    <a:pt x="21600" y="11362"/>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91" name="D"/>
            <p:cNvSpPr/>
            <p:nvPr/>
          </p:nvSpPr>
          <p:spPr>
            <a:xfrm>
              <a:off x="165660" y="3086989"/>
              <a:ext cx="125145" cy="126683"/>
            </a:xfrm>
            <a:custGeom>
              <a:avLst/>
              <a:gdLst/>
              <a:ahLst/>
              <a:cxnLst>
                <a:cxn ang="0">
                  <a:pos x="wd2" y="hd2"/>
                </a:cxn>
                <a:cxn ang="5400000">
                  <a:pos x="wd2" y="hd2"/>
                </a:cxn>
                <a:cxn ang="10800000">
                  <a:pos x="wd2" y="hd2"/>
                </a:cxn>
                <a:cxn ang="16200000">
                  <a:pos x="wd2" y="hd2"/>
                </a:cxn>
              </a:cxnLst>
              <a:rect l="0" t="0" r="r" b="b"/>
              <a:pathLst>
                <a:path w="21600" h="21600" extrusionOk="0">
                  <a:moveTo>
                    <a:pt x="0" y="671"/>
                  </a:moveTo>
                  <a:cubicBezTo>
                    <a:pt x="0" y="487"/>
                    <a:pt x="66" y="303"/>
                    <a:pt x="186" y="184"/>
                  </a:cubicBezTo>
                  <a:cubicBezTo>
                    <a:pt x="307" y="65"/>
                    <a:pt x="493" y="0"/>
                    <a:pt x="679" y="0"/>
                  </a:cubicBezTo>
                  <a:lnTo>
                    <a:pt x="20921" y="0"/>
                  </a:lnTo>
                  <a:cubicBezTo>
                    <a:pt x="21107" y="0"/>
                    <a:pt x="21293" y="65"/>
                    <a:pt x="21414" y="184"/>
                  </a:cubicBezTo>
                  <a:cubicBezTo>
                    <a:pt x="21534" y="303"/>
                    <a:pt x="21600" y="487"/>
                    <a:pt x="21600" y="671"/>
                  </a:cubicBezTo>
                  <a:lnTo>
                    <a:pt x="21600" y="10740"/>
                  </a:lnTo>
                  <a:cubicBezTo>
                    <a:pt x="21600" y="13729"/>
                    <a:pt x="20548" y="16295"/>
                    <a:pt x="18456" y="18428"/>
                  </a:cubicBezTo>
                  <a:cubicBezTo>
                    <a:pt x="16364" y="20561"/>
                    <a:pt x="13768" y="21600"/>
                    <a:pt x="10800" y="21600"/>
                  </a:cubicBezTo>
                  <a:cubicBezTo>
                    <a:pt x="7832" y="21600"/>
                    <a:pt x="5312" y="20561"/>
                    <a:pt x="3144" y="18428"/>
                  </a:cubicBezTo>
                  <a:cubicBezTo>
                    <a:pt x="1041" y="16295"/>
                    <a:pt x="0" y="13794"/>
                    <a:pt x="0" y="10740"/>
                  </a:cubicBezTo>
                  <a:cubicBezTo>
                    <a:pt x="0" y="10740"/>
                    <a:pt x="0" y="671"/>
                    <a:pt x="0" y="671"/>
                  </a:cubicBezTo>
                  <a:close/>
                  <a:moveTo>
                    <a:pt x="4940" y="5067"/>
                  </a:moveTo>
                  <a:cubicBezTo>
                    <a:pt x="4819" y="5067"/>
                    <a:pt x="4819" y="5316"/>
                    <a:pt x="4819" y="5738"/>
                  </a:cubicBezTo>
                  <a:lnTo>
                    <a:pt x="4819" y="10740"/>
                  </a:lnTo>
                  <a:cubicBezTo>
                    <a:pt x="4819" y="12321"/>
                    <a:pt x="5378" y="13729"/>
                    <a:pt x="6605" y="14822"/>
                  </a:cubicBezTo>
                  <a:cubicBezTo>
                    <a:pt x="7777" y="15981"/>
                    <a:pt x="9201" y="16533"/>
                    <a:pt x="10866" y="16533"/>
                  </a:cubicBezTo>
                  <a:cubicBezTo>
                    <a:pt x="12531" y="16533"/>
                    <a:pt x="13889" y="15981"/>
                    <a:pt x="15061" y="14822"/>
                  </a:cubicBezTo>
                  <a:cubicBezTo>
                    <a:pt x="16233" y="13729"/>
                    <a:pt x="16846" y="12321"/>
                    <a:pt x="16846" y="10740"/>
                  </a:cubicBezTo>
                  <a:lnTo>
                    <a:pt x="16846" y="5738"/>
                  </a:lnTo>
                  <a:cubicBezTo>
                    <a:pt x="16846" y="5554"/>
                    <a:pt x="16781" y="5370"/>
                    <a:pt x="16660" y="5251"/>
                  </a:cubicBezTo>
                  <a:cubicBezTo>
                    <a:pt x="16540" y="5132"/>
                    <a:pt x="16353" y="5067"/>
                    <a:pt x="16167" y="5067"/>
                  </a:cubicBezTo>
                  <a:lnTo>
                    <a:pt x="4940" y="5067"/>
                  </a:ln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92" name="I"/>
            <p:cNvSpPr/>
            <p:nvPr/>
          </p:nvSpPr>
          <p:spPr>
            <a:xfrm>
              <a:off x="165660" y="3010725"/>
              <a:ext cx="125145" cy="29719"/>
            </a:xfrm>
            <a:custGeom>
              <a:avLst/>
              <a:gdLst/>
              <a:ahLst/>
              <a:cxnLst>
                <a:cxn ang="0">
                  <a:pos x="wd2" y="hd2"/>
                </a:cxn>
                <a:cxn ang="5400000">
                  <a:pos x="wd2" y="hd2"/>
                </a:cxn>
                <a:cxn ang="10800000">
                  <a:pos x="wd2" y="hd2"/>
                </a:cxn>
                <a:cxn ang="16200000">
                  <a:pos x="wd2" y="hd2"/>
                </a:cxn>
              </a:cxnLst>
              <a:rect l="0" t="0" r="r" b="b"/>
              <a:pathLst>
                <a:path w="21600" h="21600" extrusionOk="0">
                  <a:moveTo>
                    <a:pt x="679" y="21600"/>
                  </a:moveTo>
                  <a:cubicBezTo>
                    <a:pt x="493" y="21600"/>
                    <a:pt x="307" y="21323"/>
                    <a:pt x="186" y="20815"/>
                  </a:cubicBezTo>
                  <a:cubicBezTo>
                    <a:pt x="66" y="20308"/>
                    <a:pt x="0" y="19523"/>
                    <a:pt x="0" y="18738"/>
                  </a:cubicBezTo>
                  <a:lnTo>
                    <a:pt x="0" y="2862"/>
                  </a:lnTo>
                  <a:cubicBezTo>
                    <a:pt x="0" y="2077"/>
                    <a:pt x="66" y="1292"/>
                    <a:pt x="186" y="785"/>
                  </a:cubicBezTo>
                  <a:cubicBezTo>
                    <a:pt x="307" y="277"/>
                    <a:pt x="493" y="0"/>
                    <a:pt x="679" y="0"/>
                  </a:cubicBezTo>
                  <a:lnTo>
                    <a:pt x="20921" y="0"/>
                  </a:lnTo>
                  <a:cubicBezTo>
                    <a:pt x="21107" y="0"/>
                    <a:pt x="21293" y="277"/>
                    <a:pt x="21414" y="785"/>
                  </a:cubicBezTo>
                  <a:cubicBezTo>
                    <a:pt x="21534" y="1292"/>
                    <a:pt x="21600" y="2077"/>
                    <a:pt x="21600" y="2862"/>
                  </a:cubicBezTo>
                  <a:lnTo>
                    <a:pt x="21600" y="18738"/>
                  </a:lnTo>
                  <a:cubicBezTo>
                    <a:pt x="21600" y="19523"/>
                    <a:pt x="21534" y="20308"/>
                    <a:pt x="21414" y="20815"/>
                  </a:cubicBezTo>
                  <a:cubicBezTo>
                    <a:pt x="21293" y="21323"/>
                    <a:pt x="21107" y="21600"/>
                    <a:pt x="20921" y="21600"/>
                  </a:cubicBezTo>
                  <a:lnTo>
                    <a:pt x="679" y="21600"/>
                  </a:ln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93" name="R"/>
            <p:cNvSpPr/>
            <p:nvPr/>
          </p:nvSpPr>
          <p:spPr>
            <a:xfrm>
              <a:off x="164835" y="2844038"/>
              <a:ext cx="126351" cy="123762"/>
            </a:xfrm>
            <a:custGeom>
              <a:avLst/>
              <a:gdLst/>
              <a:ahLst/>
              <a:cxnLst>
                <a:cxn ang="0">
                  <a:pos x="wd2" y="hd2"/>
                </a:cxn>
                <a:cxn ang="5400000">
                  <a:pos x="wd2" y="hd2"/>
                </a:cxn>
                <a:cxn ang="10800000">
                  <a:pos x="wd2" y="hd2"/>
                </a:cxn>
                <a:cxn ang="16200000">
                  <a:pos x="wd2" y="hd2"/>
                </a:cxn>
              </a:cxnLst>
              <a:rect l="0" t="0" r="r" b="b"/>
              <a:pathLst>
                <a:path w="21600" h="21600" extrusionOk="0">
                  <a:moveTo>
                    <a:pt x="6802" y="16679"/>
                  </a:moveTo>
                  <a:cubicBezTo>
                    <a:pt x="6987" y="16557"/>
                    <a:pt x="7171" y="16424"/>
                    <a:pt x="7355" y="16424"/>
                  </a:cubicBezTo>
                  <a:cubicBezTo>
                    <a:pt x="7540" y="16424"/>
                    <a:pt x="7659" y="16491"/>
                    <a:pt x="7779" y="16613"/>
                  </a:cubicBezTo>
                  <a:cubicBezTo>
                    <a:pt x="7898" y="16735"/>
                    <a:pt x="8028" y="16868"/>
                    <a:pt x="8082" y="17045"/>
                  </a:cubicBezTo>
                  <a:cubicBezTo>
                    <a:pt x="8505" y="18231"/>
                    <a:pt x="9178" y="19173"/>
                    <a:pt x="10100" y="19982"/>
                  </a:cubicBezTo>
                  <a:cubicBezTo>
                    <a:pt x="11326" y="21046"/>
                    <a:pt x="12791" y="21600"/>
                    <a:pt x="14505" y="21600"/>
                  </a:cubicBezTo>
                  <a:cubicBezTo>
                    <a:pt x="16458" y="21600"/>
                    <a:pt x="18107" y="20846"/>
                    <a:pt x="19517" y="19417"/>
                  </a:cubicBezTo>
                  <a:cubicBezTo>
                    <a:pt x="20927" y="17976"/>
                    <a:pt x="21600" y="16236"/>
                    <a:pt x="21600" y="14175"/>
                  </a:cubicBezTo>
                  <a:lnTo>
                    <a:pt x="21600" y="687"/>
                  </a:lnTo>
                  <a:cubicBezTo>
                    <a:pt x="21600" y="499"/>
                    <a:pt x="21535" y="310"/>
                    <a:pt x="21416" y="188"/>
                  </a:cubicBezTo>
                  <a:cubicBezTo>
                    <a:pt x="21296" y="66"/>
                    <a:pt x="21112" y="0"/>
                    <a:pt x="20927" y="0"/>
                  </a:cubicBezTo>
                  <a:lnTo>
                    <a:pt x="814" y="0"/>
                  </a:lnTo>
                  <a:cubicBezTo>
                    <a:pt x="629" y="0"/>
                    <a:pt x="445" y="66"/>
                    <a:pt x="325" y="188"/>
                  </a:cubicBezTo>
                  <a:cubicBezTo>
                    <a:pt x="206" y="310"/>
                    <a:pt x="141" y="499"/>
                    <a:pt x="141" y="687"/>
                  </a:cubicBezTo>
                  <a:lnTo>
                    <a:pt x="141" y="4500"/>
                  </a:lnTo>
                  <a:cubicBezTo>
                    <a:pt x="141" y="4688"/>
                    <a:pt x="206" y="4876"/>
                    <a:pt x="325" y="4998"/>
                  </a:cubicBezTo>
                  <a:cubicBezTo>
                    <a:pt x="445" y="5120"/>
                    <a:pt x="629" y="5187"/>
                    <a:pt x="814" y="5187"/>
                  </a:cubicBezTo>
                  <a:lnTo>
                    <a:pt x="16458" y="5187"/>
                  </a:lnTo>
                  <a:cubicBezTo>
                    <a:pt x="16642" y="5187"/>
                    <a:pt x="16827" y="5253"/>
                    <a:pt x="16946" y="5375"/>
                  </a:cubicBezTo>
                  <a:cubicBezTo>
                    <a:pt x="17065" y="5497"/>
                    <a:pt x="17130" y="5685"/>
                    <a:pt x="17130" y="5874"/>
                  </a:cubicBezTo>
                  <a:lnTo>
                    <a:pt x="17130" y="13432"/>
                  </a:lnTo>
                  <a:cubicBezTo>
                    <a:pt x="17130" y="14308"/>
                    <a:pt x="16881" y="15050"/>
                    <a:pt x="16393" y="15560"/>
                  </a:cubicBezTo>
                  <a:cubicBezTo>
                    <a:pt x="15904" y="16059"/>
                    <a:pt x="15297" y="16314"/>
                    <a:pt x="14559" y="16314"/>
                  </a:cubicBezTo>
                  <a:cubicBezTo>
                    <a:pt x="13821" y="16314"/>
                    <a:pt x="13214" y="16059"/>
                    <a:pt x="12726" y="15560"/>
                  </a:cubicBezTo>
                  <a:cubicBezTo>
                    <a:pt x="12237" y="15061"/>
                    <a:pt x="11988" y="14374"/>
                    <a:pt x="11988" y="13432"/>
                  </a:cubicBezTo>
                  <a:lnTo>
                    <a:pt x="11988" y="9875"/>
                  </a:lnTo>
                  <a:cubicBezTo>
                    <a:pt x="11988" y="9808"/>
                    <a:pt x="11923" y="9753"/>
                    <a:pt x="11869" y="9753"/>
                  </a:cubicBezTo>
                  <a:lnTo>
                    <a:pt x="7464" y="9753"/>
                  </a:lnTo>
                  <a:cubicBezTo>
                    <a:pt x="7345" y="9753"/>
                    <a:pt x="7214" y="9819"/>
                    <a:pt x="7095" y="9875"/>
                  </a:cubicBezTo>
                  <a:cubicBezTo>
                    <a:pt x="6976" y="9930"/>
                    <a:pt x="250" y="15804"/>
                    <a:pt x="250" y="15804"/>
                  </a:cubicBezTo>
                  <a:cubicBezTo>
                    <a:pt x="130" y="15926"/>
                    <a:pt x="0" y="16059"/>
                    <a:pt x="0" y="16236"/>
                  </a:cubicBezTo>
                  <a:lnTo>
                    <a:pt x="0" y="20292"/>
                  </a:lnTo>
                  <a:cubicBezTo>
                    <a:pt x="0" y="20603"/>
                    <a:pt x="65" y="20857"/>
                    <a:pt x="250" y="21046"/>
                  </a:cubicBezTo>
                  <a:cubicBezTo>
                    <a:pt x="434" y="21234"/>
                    <a:pt x="618" y="21301"/>
                    <a:pt x="857" y="21301"/>
                  </a:cubicBezTo>
                  <a:cubicBezTo>
                    <a:pt x="1096" y="21301"/>
                    <a:pt x="1345" y="21179"/>
                    <a:pt x="1530" y="21046"/>
                  </a:cubicBezTo>
                  <a:cubicBezTo>
                    <a:pt x="3244" y="19672"/>
                    <a:pt x="4947" y="18231"/>
                    <a:pt x="6791" y="16679"/>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94" name="B"/>
            <p:cNvSpPr/>
            <p:nvPr/>
          </p:nvSpPr>
          <p:spPr>
            <a:xfrm>
              <a:off x="165343" y="2675572"/>
              <a:ext cx="125462" cy="126303"/>
            </a:xfrm>
            <a:custGeom>
              <a:avLst/>
              <a:gdLst/>
              <a:ahLst/>
              <a:cxnLst>
                <a:cxn ang="0">
                  <a:pos x="wd2" y="hd2"/>
                </a:cxn>
                <a:cxn ang="5400000">
                  <a:pos x="wd2" y="hd2"/>
                </a:cxn>
                <a:cxn ang="10800000">
                  <a:pos x="wd2" y="hd2"/>
                </a:cxn>
                <a:cxn ang="16200000">
                  <a:pos x="wd2" y="hd2"/>
                </a:cxn>
              </a:cxnLst>
              <a:rect l="0" t="0" r="r" b="b"/>
              <a:pathLst>
                <a:path w="21600" h="21600" extrusionOk="0">
                  <a:moveTo>
                    <a:pt x="20923" y="0"/>
                  </a:moveTo>
                  <a:cubicBezTo>
                    <a:pt x="21108" y="0"/>
                    <a:pt x="21294" y="65"/>
                    <a:pt x="21414" y="185"/>
                  </a:cubicBezTo>
                  <a:cubicBezTo>
                    <a:pt x="21534" y="304"/>
                    <a:pt x="21600" y="489"/>
                    <a:pt x="21600" y="673"/>
                  </a:cubicBezTo>
                  <a:lnTo>
                    <a:pt x="21600" y="13890"/>
                  </a:lnTo>
                  <a:cubicBezTo>
                    <a:pt x="21600" y="15725"/>
                    <a:pt x="20988" y="17310"/>
                    <a:pt x="19688" y="18603"/>
                  </a:cubicBezTo>
                  <a:cubicBezTo>
                    <a:pt x="18399" y="19949"/>
                    <a:pt x="16793" y="20557"/>
                    <a:pt x="15012" y="20557"/>
                  </a:cubicBezTo>
                  <a:cubicBezTo>
                    <a:pt x="14455" y="20557"/>
                    <a:pt x="13908" y="20492"/>
                    <a:pt x="13351" y="20308"/>
                  </a:cubicBezTo>
                  <a:cubicBezTo>
                    <a:pt x="12794" y="20123"/>
                    <a:pt x="12302" y="19938"/>
                    <a:pt x="11876" y="19634"/>
                  </a:cubicBezTo>
                  <a:cubicBezTo>
                    <a:pt x="11756" y="19569"/>
                    <a:pt x="11625" y="19515"/>
                    <a:pt x="11450" y="19515"/>
                  </a:cubicBezTo>
                  <a:cubicBezTo>
                    <a:pt x="11275" y="19515"/>
                    <a:pt x="11079" y="19580"/>
                    <a:pt x="10958" y="19765"/>
                  </a:cubicBezTo>
                  <a:cubicBezTo>
                    <a:pt x="10467" y="20319"/>
                    <a:pt x="9789" y="20807"/>
                    <a:pt x="8992" y="21111"/>
                  </a:cubicBezTo>
                  <a:cubicBezTo>
                    <a:pt x="8194" y="21415"/>
                    <a:pt x="7397" y="21600"/>
                    <a:pt x="6588" y="21600"/>
                  </a:cubicBezTo>
                  <a:cubicBezTo>
                    <a:pt x="4807" y="21600"/>
                    <a:pt x="3267" y="20927"/>
                    <a:pt x="1912" y="19645"/>
                  </a:cubicBezTo>
                  <a:cubicBezTo>
                    <a:pt x="623" y="18364"/>
                    <a:pt x="0" y="16767"/>
                    <a:pt x="0" y="14932"/>
                  </a:cubicBezTo>
                  <a:lnTo>
                    <a:pt x="0" y="673"/>
                  </a:lnTo>
                  <a:cubicBezTo>
                    <a:pt x="0" y="489"/>
                    <a:pt x="66" y="304"/>
                    <a:pt x="186" y="185"/>
                  </a:cubicBezTo>
                  <a:cubicBezTo>
                    <a:pt x="306" y="65"/>
                    <a:pt x="492" y="0"/>
                    <a:pt x="677" y="0"/>
                  </a:cubicBezTo>
                  <a:lnTo>
                    <a:pt x="20934" y="0"/>
                  </a:lnTo>
                  <a:close/>
                  <a:moveTo>
                    <a:pt x="12980" y="13640"/>
                  </a:moveTo>
                  <a:cubicBezTo>
                    <a:pt x="12980" y="14194"/>
                    <a:pt x="13165" y="14682"/>
                    <a:pt x="13592" y="15052"/>
                  </a:cubicBezTo>
                  <a:cubicBezTo>
                    <a:pt x="14018" y="15421"/>
                    <a:pt x="14520" y="15605"/>
                    <a:pt x="15066" y="15605"/>
                  </a:cubicBezTo>
                  <a:cubicBezTo>
                    <a:pt x="15613" y="15605"/>
                    <a:pt x="16115" y="15421"/>
                    <a:pt x="16487" y="15052"/>
                  </a:cubicBezTo>
                  <a:cubicBezTo>
                    <a:pt x="16913" y="14682"/>
                    <a:pt x="17099" y="14194"/>
                    <a:pt x="17099" y="13640"/>
                  </a:cubicBezTo>
                  <a:lnTo>
                    <a:pt x="17099" y="5810"/>
                  </a:lnTo>
                  <a:cubicBezTo>
                    <a:pt x="17099" y="5625"/>
                    <a:pt x="17033" y="5441"/>
                    <a:pt x="16913" y="5321"/>
                  </a:cubicBezTo>
                  <a:cubicBezTo>
                    <a:pt x="16793" y="5202"/>
                    <a:pt x="16607" y="5137"/>
                    <a:pt x="16421" y="5137"/>
                  </a:cubicBezTo>
                  <a:lnTo>
                    <a:pt x="13646" y="5137"/>
                  </a:lnTo>
                  <a:cubicBezTo>
                    <a:pt x="13460" y="5137"/>
                    <a:pt x="13275" y="5202"/>
                    <a:pt x="13154" y="5321"/>
                  </a:cubicBezTo>
                  <a:cubicBezTo>
                    <a:pt x="13034" y="5441"/>
                    <a:pt x="12969" y="5625"/>
                    <a:pt x="12969" y="5810"/>
                  </a:cubicBezTo>
                  <a:cubicBezTo>
                    <a:pt x="12969" y="5810"/>
                    <a:pt x="12969" y="13640"/>
                    <a:pt x="12969" y="13640"/>
                  </a:cubicBezTo>
                  <a:close/>
                  <a:moveTo>
                    <a:pt x="4545" y="14498"/>
                  </a:moveTo>
                  <a:cubicBezTo>
                    <a:pt x="4545" y="15052"/>
                    <a:pt x="4731" y="15540"/>
                    <a:pt x="5157" y="15964"/>
                  </a:cubicBezTo>
                  <a:cubicBezTo>
                    <a:pt x="5583" y="16387"/>
                    <a:pt x="6086" y="16572"/>
                    <a:pt x="6577" y="16572"/>
                  </a:cubicBezTo>
                  <a:cubicBezTo>
                    <a:pt x="7134" y="16572"/>
                    <a:pt x="7681" y="16387"/>
                    <a:pt x="8052" y="15964"/>
                  </a:cubicBezTo>
                  <a:cubicBezTo>
                    <a:pt x="8424" y="15540"/>
                    <a:pt x="8664" y="15106"/>
                    <a:pt x="8664" y="14498"/>
                  </a:cubicBezTo>
                  <a:lnTo>
                    <a:pt x="8664" y="5810"/>
                  </a:lnTo>
                  <a:cubicBezTo>
                    <a:pt x="8664" y="5625"/>
                    <a:pt x="8598" y="5441"/>
                    <a:pt x="8478" y="5321"/>
                  </a:cubicBezTo>
                  <a:cubicBezTo>
                    <a:pt x="8358" y="5202"/>
                    <a:pt x="8172" y="5137"/>
                    <a:pt x="7987" y="5137"/>
                  </a:cubicBezTo>
                  <a:lnTo>
                    <a:pt x="5212" y="5137"/>
                  </a:lnTo>
                  <a:cubicBezTo>
                    <a:pt x="5026" y="5137"/>
                    <a:pt x="4840" y="5202"/>
                    <a:pt x="4720" y="5321"/>
                  </a:cubicBezTo>
                  <a:cubicBezTo>
                    <a:pt x="4600" y="5441"/>
                    <a:pt x="4534" y="5625"/>
                    <a:pt x="4534" y="5810"/>
                  </a:cubicBezTo>
                  <a:cubicBezTo>
                    <a:pt x="4534" y="5810"/>
                    <a:pt x="4534" y="14498"/>
                    <a:pt x="4534" y="14498"/>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95" name="E"/>
            <p:cNvSpPr/>
            <p:nvPr/>
          </p:nvSpPr>
          <p:spPr>
            <a:xfrm>
              <a:off x="257551" y="2586482"/>
              <a:ext cx="34333" cy="45784"/>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lnTo>
                    <a:pt x="21600" y="0"/>
                  </a:lnTo>
                  <a:lnTo>
                    <a:pt x="21600" y="3895"/>
                  </a:lnTo>
                  <a:lnTo>
                    <a:pt x="5390" y="3895"/>
                  </a:lnTo>
                  <a:lnTo>
                    <a:pt x="5390" y="8778"/>
                  </a:lnTo>
                  <a:lnTo>
                    <a:pt x="20921" y="8778"/>
                  </a:lnTo>
                  <a:lnTo>
                    <a:pt x="20921" y="12493"/>
                  </a:lnTo>
                  <a:lnTo>
                    <a:pt x="5390" y="12493"/>
                  </a:lnTo>
                  <a:lnTo>
                    <a:pt x="5390" y="17376"/>
                  </a:lnTo>
                  <a:lnTo>
                    <a:pt x="21600" y="17376"/>
                  </a:lnTo>
                  <a:lnTo>
                    <a:pt x="21600" y="21600"/>
                  </a:ln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96" name="H"/>
            <p:cNvSpPr/>
            <p:nvPr/>
          </p:nvSpPr>
          <p:spPr>
            <a:xfrm>
              <a:off x="210019" y="2586482"/>
              <a:ext cx="39664" cy="45784"/>
            </a:xfrm>
            <a:custGeom>
              <a:avLst/>
              <a:gdLst/>
              <a:ahLst/>
              <a:cxnLst>
                <a:cxn ang="0">
                  <a:pos x="wd2" y="hd2"/>
                </a:cxn>
                <a:cxn ang="5400000">
                  <a:pos x="wd2" y="hd2"/>
                </a:cxn>
                <a:cxn ang="10800000">
                  <a:pos x="wd2" y="hd2"/>
                </a:cxn>
                <a:cxn ang="16200000">
                  <a:pos x="wd2" y="hd2"/>
                </a:cxn>
              </a:cxnLst>
              <a:rect l="0" t="0" r="r" b="b"/>
              <a:pathLst>
                <a:path w="21600" h="21600" extrusionOk="0">
                  <a:moveTo>
                    <a:pt x="16934" y="21600"/>
                  </a:moveTo>
                  <a:lnTo>
                    <a:pt x="16934" y="12822"/>
                  </a:lnTo>
                  <a:lnTo>
                    <a:pt x="4666" y="12822"/>
                  </a:lnTo>
                  <a:lnTo>
                    <a:pt x="4666" y="21600"/>
                  </a:lnTo>
                  <a:lnTo>
                    <a:pt x="0" y="21600"/>
                  </a:lnTo>
                  <a:lnTo>
                    <a:pt x="0" y="0"/>
                  </a:lnTo>
                  <a:lnTo>
                    <a:pt x="4666" y="0"/>
                  </a:lnTo>
                  <a:lnTo>
                    <a:pt x="4666" y="9107"/>
                  </a:lnTo>
                  <a:lnTo>
                    <a:pt x="16934" y="9107"/>
                  </a:lnTo>
                  <a:lnTo>
                    <a:pt x="16934" y="0"/>
                  </a:lnTo>
                  <a:lnTo>
                    <a:pt x="21600" y="0"/>
                  </a:lnTo>
                  <a:lnTo>
                    <a:pt x="21600" y="21600"/>
                  </a:lnTo>
                  <a:lnTo>
                    <a:pt x="16934" y="21600"/>
                  </a:ln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97" name="T"/>
            <p:cNvSpPr/>
            <p:nvPr/>
          </p:nvSpPr>
          <p:spPr>
            <a:xfrm>
              <a:off x="167119" y="2586482"/>
              <a:ext cx="37570" cy="45784"/>
            </a:xfrm>
            <a:custGeom>
              <a:avLst/>
              <a:gdLst/>
              <a:ahLst/>
              <a:cxnLst>
                <a:cxn ang="0">
                  <a:pos x="wd2" y="hd2"/>
                </a:cxn>
                <a:cxn ang="5400000">
                  <a:pos x="wd2" y="hd2"/>
                </a:cxn>
                <a:cxn ang="10800000">
                  <a:pos x="wd2" y="hd2"/>
                </a:cxn>
                <a:cxn ang="16200000">
                  <a:pos x="wd2" y="hd2"/>
                </a:cxn>
              </a:cxnLst>
              <a:rect l="0" t="0" r="r" b="b"/>
              <a:pathLst>
                <a:path w="21600" h="21600" extrusionOk="0">
                  <a:moveTo>
                    <a:pt x="8428" y="3715"/>
                  </a:moveTo>
                  <a:lnTo>
                    <a:pt x="0" y="3715"/>
                  </a:lnTo>
                  <a:lnTo>
                    <a:pt x="0" y="0"/>
                  </a:lnTo>
                  <a:lnTo>
                    <a:pt x="21600" y="0"/>
                  </a:lnTo>
                  <a:lnTo>
                    <a:pt x="21600" y="3715"/>
                  </a:lnTo>
                  <a:lnTo>
                    <a:pt x="13172" y="3715"/>
                  </a:lnTo>
                  <a:lnTo>
                    <a:pt x="13172" y="21600"/>
                  </a:lnTo>
                  <a:lnTo>
                    <a:pt x="8246" y="21600"/>
                  </a:lnTo>
                  <a:lnTo>
                    <a:pt x="8246" y="3715"/>
                  </a:lnTo>
                  <a:lnTo>
                    <a:pt x="8465" y="3715"/>
                  </a:ln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98" name="Bridge Graphic"/>
            <p:cNvSpPr/>
            <p:nvPr/>
          </p:nvSpPr>
          <p:spPr>
            <a:xfrm>
              <a:off x="-1" y="0"/>
              <a:ext cx="457032" cy="153459"/>
            </a:xfrm>
            <a:custGeom>
              <a:avLst/>
              <a:gdLst/>
              <a:ahLst/>
              <a:cxnLst>
                <a:cxn ang="0">
                  <a:pos x="wd2" y="hd2"/>
                </a:cxn>
                <a:cxn ang="5400000">
                  <a:pos x="wd2" y="hd2"/>
                </a:cxn>
                <a:cxn ang="10800000">
                  <a:pos x="wd2" y="hd2"/>
                </a:cxn>
                <a:cxn ang="16200000">
                  <a:pos x="wd2" y="hd2"/>
                </a:cxn>
              </a:cxnLst>
              <a:rect l="0" t="0" r="r" b="b"/>
              <a:pathLst>
                <a:path w="21570" h="21535" extrusionOk="0">
                  <a:moveTo>
                    <a:pt x="21469" y="19649"/>
                  </a:moveTo>
                  <a:cubicBezTo>
                    <a:pt x="16033" y="15478"/>
                    <a:pt x="13808" y="5293"/>
                    <a:pt x="13161" y="2139"/>
                  </a:cubicBezTo>
                  <a:lnTo>
                    <a:pt x="13161" y="294"/>
                  </a:lnTo>
                  <a:cubicBezTo>
                    <a:pt x="13161" y="214"/>
                    <a:pt x="13152" y="134"/>
                    <a:pt x="13134" y="80"/>
                  </a:cubicBezTo>
                  <a:cubicBezTo>
                    <a:pt x="13116" y="27"/>
                    <a:pt x="13089" y="0"/>
                    <a:pt x="13062" y="0"/>
                  </a:cubicBezTo>
                  <a:lnTo>
                    <a:pt x="12514" y="0"/>
                  </a:lnTo>
                  <a:cubicBezTo>
                    <a:pt x="12487" y="0"/>
                    <a:pt x="12460" y="27"/>
                    <a:pt x="12442" y="80"/>
                  </a:cubicBezTo>
                  <a:cubicBezTo>
                    <a:pt x="12424" y="134"/>
                    <a:pt x="12415" y="214"/>
                    <a:pt x="12415" y="294"/>
                  </a:cubicBezTo>
                  <a:lnTo>
                    <a:pt x="12415" y="17510"/>
                  </a:lnTo>
                  <a:cubicBezTo>
                    <a:pt x="12110" y="17510"/>
                    <a:pt x="11112" y="17483"/>
                    <a:pt x="10798" y="17483"/>
                  </a:cubicBezTo>
                  <a:lnTo>
                    <a:pt x="10771" y="17483"/>
                  </a:lnTo>
                  <a:cubicBezTo>
                    <a:pt x="10457" y="17483"/>
                    <a:pt x="9459" y="17483"/>
                    <a:pt x="9154" y="17510"/>
                  </a:cubicBezTo>
                  <a:lnTo>
                    <a:pt x="9154" y="294"/>
                  </a:lnTo>
                  <a:cubicBezTo>
                    <a:pt x="9154" y="214"/>
                    <a:pt x="9145" y="134"/>
                    <a:pt x="9127" y="80"/>
                  </a:cubicBezTo>
                  <a:cubicBezTo>
                    <a:pt x="9109" y="27"/>
                    <a:pt x="9082" y="0"/>
                    <a:pt x="9055" y="0"/>
                  </a:cubicBezTo>
                  <a:lnTo>
                    <a:pt x="8507" y="0"/>
                  </a:lnTo>
                  <a:cubicBezTo>
                    <a:pt x="8480" y="0"/>
                    <a:pt x="8453" y="27"/>
                    <a:pt x="8435" y="80"/>
                  </a:cubicBezTo>
                  <a:cubicBezTo>
                    <a:pt x="8417" y="134"/>
                    <a:pt x="8408" y="214"/>
                    <a:pt x="8408" y="294"/>
                  </a:cubicBezTo>
                  <a:lnTo>
                    <a:pt x="8408" y="2139"/>
                  </a:lnTo>
                  <a:cubicBezTo>
                    <a:pt x="7761" y="5293"/>
                    <a:pt x="5533" y="15478"/>
                    <a:pt x="91" y="19649"/>
                  </a:cubicBezTo>
                  <a:cubicBezTo>
                    <a:pt x="-8" y="19729"/>
                    <a:pt x="-17" y="20130"/>
                    <a:pt x="19" y="20718"/>
                  </a:cubicBezTo>
                  <a:cubicBezTo>
                    <a:pt x="55" y="21359"/>
                    <a:pt x="118" y="21600"/>
                    <a:pt x="280" y="21520"/>
                  </a:cubicBezTo>
                  <a:cubicBezTo>
                    <a:pt x="1996" y="20798"/>
                    <a:pt x="3523" y="20237"/>
                    <a:pt x="5239" y="19862"/>
                  </a:cubicBezTo>
                  <a:cubicBezTo>
                    <a:pt x="5239" y="19862"/>
                    <a:pt x="5239" y="19889"/>
                    <a:pt x="5248" y="19889"/>
                  </a:cubicBezTo>
                  <a:cubicBezTo>
                    <a:pt x="5257" y="19889"/>
                    <a:pt x="5266" y="19862"/>
                    <a:pt x="5275" y="19862"/>
                  </a:cubicBezTo>
                  <a:cubicBezTo>
                    <a:pt x="6174" y="19675"/>
                    <a:pt x="7306" y="19542"/>
                    <a:pt x="8411" y="19461"/>
                  </a:cubicBezTo>
                  <a:lnTo>
                    <a:pt x="8411" y="21226"/>
                  </a:lnTo>
                  <a:cubicBezTo>
                    <a:pt x="8411" y="21306"/>
                    <a:pt x="8420" y="21386"/>
                    <a:pt x="8438" y="21440"/>
                  </a:cubicBezTo>
                  <a:cubicBezTo>
                    <a:pt x="8456" y="21493"/>
                    <a:pt x="8483" y="21520"/>
                    <a:pt x="8510" y="21520"/>
                  </a:cubicBezTo>
                  <a:lnTo>
                    <a:pt x="9058" y="21520"/>
                  </a:lnTo>
                  <a:cubicBezTo>
                    <a:pt x="9085" y="21520"/>
                    <a:pt x="9112" y="21493"/>
                    <a:pt x="9130" y="21440"/>
                  </a:cubicBezTo>
                  <a:cubicBezTo>
                    <a:pt x="9148" y="21386"/>
                    <a:pt x="9157" y="21306"/>
                    <a:pt x="9157" y="21226"/>
                  </a:cubicBezTo>
                  <a:lnTo>
                    <a:pt x="9157" y="19408"/>
                  </a:lnTo>
                  <a:cubicBezTo>
                    <a:pt x="9741" y="19381"/>
                    <a:pt x="10298" y="19354"/>
                    <a:pt x="10783" y="19354"/>
                  </a:cubicBezTo>
                  <a:cubicBezTo>
                    <a:pt x="11268" y="19354"/>
                    <a:pt x="11825" y="19381"/>
                    <a:pt x="12409" y="19408"/>
                  </a:cubicBezTo>
                  <a:lnTo>
                    <a:pt x="12409" y="21226"/>
                  </a:lnTo>
                  <a:cubicBezTo>
                    <a:pt x="12409" y="21306"/>
                    <a:pt x="12418" y="21386"/>
                    <a:pt x="12436" y="21440"/>
                  </a:cubicBezTo>
                  <a:cubicBezTo>
                    <a:pt x="12454" y="21493"/>
                    <a:pt x="12481" y="21520"/>
                    <a:pt x="12508" y="21520"/>
                  </a:cubicBezTo>
                  <a:lnTo>
                    <a:pt x="13056" y="21520"/>
                  </a:lnTo>
                  <a:cubicBezTo>
                    <a:pt x="13083" y="21520"/>
                    <a:pt x="13110" y="21493"/>
                    <a:pt x="13128" y="21440"/>
                  </a:cubicBezTo>
                  <a:cubicBezTo>
                    <a:pt x="13146" y="21386"/>
                    <a:pt x="13155" y="21306"/>
                    <a:pt x="13155" y="21226"/>
                  </a:cubicBezTo>
                  <a:lnTo>
                    <a:pt x="13155" y="19461"/>
                  </a:lnTo>
                  <a:cubicBezTo>
                    <a:pt x="14260" y="19542"/>
                    <a:pt x="15392" y="19675"/>
                    <a:pt x="16291" y="19862"/>
                  </a:cubicBezTo>
                  <a:cubicBezTo>
                    <a:pt x="16300" y="19862"/>
                    <a:pt x="16309" y="19889"/>
                    <a:pt x="16318" y="19889"/>
                  </a:cubicBezTo>
                  <a:cubicBezTo>
                    <a:pt x="16318" y="19889"/>
                    <a:pt x="16318" y="19862"/>
                    <a:pt x="16327" y="19862"/>
                  </a:cubicBezTo>
                  <a:cubicBezTo>
                    <a:pt x="18052" y="20210"/>
                    <a:pt x="19579" y="20771"/>
                    <a:pt x="21295" y="21520"/>
                  </a:cubicBezTo>
                  <a:cubicBezTo>
                    <a:pt x="21448" y="21573"/>
                    <a:pt x="21520" y="21359"/>
                    <a:pt x="21556" y="20718"/>
                  </a:cubicBezTo>
                  <a:cubicBezTo>
                    <a:pt x="21583" y="20156"/>
                    <a:pt x="21574" y="19729"/>
                    <a:pt x="21475" y="19649"/>
                  </a:cubicBezTo>
                  <a:close/>
                  <a:moveTo>
                    <a:pt x="8408" y="17563"/>
                  </a:moveTo>
                  <a:cubicBezTo>
                    <a:pt x="7833" y="17617"/>
                    <a:pt x="7258" y="17670"/>
                    <a:pt x="6683" y="17750"/>
                  </a:cubicBezTo>
                  <a:cubicBezTo>
                    <a:pt x="7303" y="16628"/>
                    <a:pt x="7860" y="15318"/>
                    <a:pt x="8408" y="13553"/>
                  </a:cubicBezTo>
                  <a:lnTo>
                    <a:pt x="8408" y="17563"/>
                  </a:lnTo>
                  <a:close/>
                  <a:moveTo>
                    <a:pt x="8408" y="10533"/>
                  </a:moveTo>
                  <a:cubicBezTo>
                    <a:pt x="7402" y="14329"/>
                    <a:pt x="6440" y="16200"/>
                    <a:pt x="5075" y="18018"/>
                  </a:cubicBezTo>
                  <a:cubicBezTo>
                    <a:pt x="4347" y="18178"/>
                    <a:pt x="3610" y="18365"/>
                    <a:pt x="2873" y="18606"/>
                  </a:cubicBezTo>
                  <a:cubicBezTo>
                    <a:pt x="5847" y="14596"/>
                    <a:pt x="7545" y="9116"/>
                    <a:pt x="8408" y="5614"/>
                  </a:cubicBezTo>
                  <a:lnTo>
                    <a:pt x="8408" y="10533"/>
                  </a:lnTo>
                  <a:close/>
                  <a:moveTo>
                    <a:pt x="13161" y="17563"/>
                  </a:moveTo>
                  <a:lnTo>
                    <a:pt x="13161" y="13553"/>
                  </a:lnTo>
                  <a:cubicBezTo>
                    <a:pt x="13709" y="15318"/>
                    <a:pt x="14257" y="16628"/>
                    <a:pt x="14886" y="17750"/>
                  </a:cubicBezTo>
                  <a:cubicBezTo>
                    <a:pt x="14311" y="17670"/>
                    <a:pt x="13736" y="17617"/>
                    <a:pt x="13161" y="17563"/>
                  </a:cubicBezTo>
                  <a:close/>
                  <a:moveTo>
                    <a:pt x="16494" y="18045"/>
                  </a:moveTo>
                  <a:cubicBezTo>
                    <a:pt x="15138" y="16227"/>
                    <a:pt x="14167" y="14355"/>
                    <a:pt x="13161" y="10559"/>
                  </a:cubicBezTo>
                  <a:lnTo>
                    <a:pt x="13161" y="5614"/>
                  </a:lnTo>
                  <a:cubicBezTo>
                    <a:pt x="14033" y="9116"/>
                    <a:pt x="15722" y="14596"/>
                    <a:pt x="18696" y="18606"/>
                  </a:cubicBezTo>
                  <a:cubicBezTo>
                    <a:pt x="17959" y="18392"/>
                    <a:pt x="17222" y="18178"/>
                    <a:pt x="16494" y="18045"/>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gr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Half Page with Content and Subtitle Subheader - Cloud &amp; Product">
    <p:spTree>
      <p:nvGrpSpPr>
        <p:cNvPr id="1" name=""/>
        <p:cNvGrpSpPr/>
        <p:nvPr/>
      </p:nvGrpSpPr>
      <p:grpSpPr>
        <a:xfrm>
          <a:off x="0" y="0"/>
          <a:ext cx="0" cy="0"/>
          <a:chOff x="0" y="0"/>
          <a:chExt cx="0" cy="0"/>
        </a:xfrm>
      </p:grpSpPr>
      <p:sp>
        <p:nvSpPr>
          <p:cNvPr id="106" name="Header here"/>
          <p:cNvSpPr txBox="1">
            <a:spLocks noGrp="1"/>
          </p:cNvSpPr>
          <p:nvPr>
            <p:ph type="title" hasCustomPrompt="1"/>
          </p:nvPr>
        </p:nvSpPr>
        <p:spPr>
          <a:xfrm>
            <a:off x="1097982" y="874700"/>
            <a:ext cx="4201530" cy="1454728"/>
          </a:xfrm>
          <a:prstGeom prst="rect">
            <a:avLst/>
          </a:prstGeom>
        </p:spPr>
        <p:txBody>
          <a:bodyPr anchor="b"/>
          <a:lstStyle>
            <a:lvl1pPr>
              <a:spcBef>
                <a:spcPts val="1000"/>
              </a:spcBef>
            </a:lvl1pPr>
          </a:lstStyle>
          <a:p>
            <a:r>
              <a:t>Header here</a:t>
            </a:r>
          </a:p>
        </p:txBody>
      </p:sp>
      <p:sp>
        <p:nvSpPr>
          <p:cNvPr id="107" name="Body Level One…"/>
          <p:cNvSpPr txBox="1">
            <a:spLocks noGrp="1"/>
          </p:cNvSpPr>
          <p:nvPr>
            <p:ph type="body" sz="quarter" idx="1" hasCustomPrompt="1"/>
          </p:nvPr>
        </p:nvSpPr>
        <p:spPr>
          <a:xfrm>
            <a:off x="1097982" y="2628071"/>
            <a:ext cx="4201530" cy="3221040"/>
          </a:xfrm>
          <a:prstGeom prst="rect">
            <a:avLst/>
          </a:prstGeom>
        </p:spPr>
        <p:txBody>
          <a:bodyPr/>
          <a:lstStyle>
            <a:lvl1pPr>
              <a:lnSpc>
                <a:spcPct val="100000"/>
              </a:lnSpc>
            </a:lvl1pPr>
            <a:lvl2pPr marL="0" indent="457200">
              <a:lnSpc>
                <a:spcPct val="100000"/>
              </a:lnSpc>
              <a:buSzTx/>
              <a:buNone/>
            </a:lvl2pPr>
            <a:lvl3pPr marL="0" indent="914400">
              <a:lnSpc>
                <a:spcPct val="100000"/>
              </a:lnSpc>
              <a:buSzTx/>
              <a:buNone/>
            </a:lvl3pPr>
            <a:lvl4pPr marL="0" indent="1371600">
              <a:lnSpc>
                <a:spcPct val="100000"/>
              </a:lnSpc>
              <a:buSzTx/>
              <a:buNone/>
            </a:lvl4pPr>
            <a:lvl5pPr marL="0" indent="1828800">
              <a:lnSpc>
                <a:spcPct val="100000"/>
              </a:lnSpc>
              <a:buSzTx/>
              <a:buNone/>
            </a:lvl5pPr>
          </a:lstStyle>
          <a:p>
            <a:r>
              <a:t>Copy here</a:t>
            </a:r>
          </a:p>
          <a:p>
            <a:pPr lvl="1"/>
            <a:endParaRPr/>
          </a:p>
          <a:p>
            <a:pPr lvl="2"/>
            <a:endParaRPr/>
          </a:p>
          <a:p>
            <a:pPr lvl="3"/>
            <a:endParaRPr/>
          </a:p>
          <a:p>
            <a:pPr lvl="4"/>
            <a:endParaRPr/>
          </a:p>
        </p:txBody>
      </p:sp>
      <p:sp>
        <p:nvSpPr>
          <p:cNvPr id="108" name="Subheader Placeholder"/>
          <p:cNvSpPr>
            <a:spLocks noGrp="1"/>
          </p:cNvSpPr>
          <p:nvPr>
            <p:ph type="body" sz="quarter" idx="21" hasCustomPrompt="1"/>
          </p:nvPr>
        </p:nvSpPr>
        <p:spPr>
          <a:xfrm>
            <a:off x="1101865" y="358537"/>
            <a:ext cx="3368536" cy="273051"/>
          </a:xfrm>
          <a:prstGeom prst="rect">
            <a:avLst/>
          </a:prstGeom>
        </p:spPr>
        <p:txBody>
          <a:bodyPr/>
          <a:lstStyle>
            <a:lvl1pPr>
              <a:lnSpc>
                <a:spcPct val="90000"/>
              </a:lnSpc>
              <a:spcBef>
                <a:spcPts val="1000"/>
              </a:spcBef>
              <a:defRPr sz="900" cap="all" spc="100">
                <a:solidFill>
                  <a:srgbClr val="242834"/>
                </a:solidFill>
                <a:latin typeface="Avenir Next Demi Bold"/>
                <a:ea typeface="Avenir Next Demi Bold"/>
                <a:cs typeface="Avenir Next Demi Bold"/>
                <a:sym typeface="Avenir Next Demi Bold"/>
              </a:defRPr>
            </a:lvl1pPr>
          </a:lstStyle>
          <a:p>
            <a:r>
              <a:t>SUBHEADER</a:t>
            </a:r>
          </a:p>
        </p:txBody>
      </p:sp>
      <p:sp>
        <p:nvSpPr>
          <p:cNvPr id="109" name="Picture Placeholder 2"/>
          <p:cNvSpPr>
            <a:spLocks noGrp="1"/>
          </p:cNvSpPr>
          <p:nvPr>
            <p:ph type="pic" idx="22"/>
          </p:nvPr>
        </p:nvSpPr>
        <p:spPr>
          <a:xfrm>
            <a:off x="6488112" y="0"/>
            <a:ext cx="5703888" cy="6858000"/>
          </a:xfrm>
          <a:prstGeom prst="rect">
            <a:avLst/>
          </a:prstGeom>
        </p:spPr>
        <p:txBody>
          <a:bodyPr lIns="91439" rIns="91439">
            <a:noAutofit/>
          </a:bodyPr>
          <a:lstStyle/>
          <a:p>
            <a:endParaRPr/>
          </a:p>
        </p:txBody>
      </p:sp>
      <p:sp>
        <p:nvSpPr>
          <p:cNvPr id="110" name="Slide Number"/>
          <p:cNvSpPr txBox="1">
            <a:spLocks noGrp="1"/>
          </p:cNvSpPr>
          <p:nvPr>
            <p:ph type="sldNum" sz="quarter" idx="2"/>
          </p:nvPr>
        </p:nvSpPr>
        <p:spPr>
          <a:prstGeom prst="rect">
            <a:avLst/>
          </a:prstGeom>
        </p:spPr>
        <p:txBody>
          <a:bodyPr/>
          <a:lstStyle/>
          <a:p>
            <a:fld id="{86CB4B4D-7CA3-9044-876B-883B54F8677D}" type="slidenum">
              <a:t>‹#›</a:t>
            </a:fld>
            <a:endParaRPr/>
          </a:p>
        </p:txBody>
      </p:sp>
      <p:grpSp>
        <p:nvGrpSpPr>
          <p:cNvPr id="121" name="The Bridge - Left Rail Graphics"/>
          <p:cNvGrpSpPr/>
          <p:nvPr/>
        </p:nvGrpSpPr>
        <p:grpSpPr>
          <a:xfrm>
            <a:off x="139268" y="367791"/>
            <a:ext cx="457032" cy="3535936"/>
            <a:chOff x="0" y="0"/>
            <a:chExt cx="457030" cy="3535934"/>
          </a:xfrm>
        </p:grpSpPr>
        <p:sp>
          <p:nvSpPr>
            <p:cNvPr id="111" name="E"/>
            <p:cNvSpPr/>
            <p:nvPr/>
          </p:nvSpPr>
          <p:spPr>
            <a:xfrm>
              <a:off x="165660" y="3416808"/>
              <a:ext cx="125145" cy="119127"/>
            </a:xfrm>
            <a:custGeom>
              <a:avLst/>
              <a:gdLst/>
              <a:ahLst/>
              <a:cxnLst>
                <a:cxn ang="0">
                  <a:pos x="wd2" y="hd2"/>
                </a:cxn>
                <a:cxn ang="5400000">
                  <a:pos x="wd2" y="hd2"/>
                </a:cxn>
                <a:cxn ang="10800000">
                  <a:pos x="wd2" y="hd2"/>
                </a:cxn>
                <a:cxn ang="16200000">
                  <a:pos x="wd2" y="hd2"/>
                </a:cxn>
              </a:cxnLst>
              <a:rect l="0" t="0" r="r" b="b"/>
              <a:pathLst>
                <a:path w="21600" h="21600" extrusionOk="0">
                  <a:moveTo>
                    <a:pt x="679" y="21600"/>
                  </a:moveTo>
                  <a:cubicBezTo>
                    <a:pt x="493" y="21600"/>
                    <a:pt x="307" y="21531"/>
                    <a:pt x="186" y="21404"/>
                  </a:cubicBezTo>
                  <a:cubicBezTo>
                    <a:pt x="66" y="21278"/>
                    <a:pt x="0" y="21082"/>
                    <a:pt x="0" y="20886"/>
                  </a:cubicBezTo>
                  <a:lnTo>
                    <a:pt x="0" y="714"/>
                  </a:lnTo>
                  <a:cubicBezTo>
                    <a:pt x="0" y="518"/>
                    <a:pt x="66" y="322"/>
                    <a:pt x="186" y="196"/>
                  </a:cubicBezTo>
                  <a:cubicBezTo>
                    <a:pt x="307" y="69"/>
                    <a:pt x="493" y="0"/>
                    <a:pt x="679" y="0"/>
                  </a:cubicBezTo>
                  <a:lnTo>
                    <a:pt x="20921" y="0"/>
                  </a:lnTo>
                  <a:cubicBezTo>
                    <a:pt x="21107" y="0"/>
                    <a:pt x="21293" y="69"/>
                    <a:pt x="21414" y="196"/>
                  </a:cubicBezTo>
                  <a:cubicBezTo>
                    <a:pt x="21534" y="322"/>
                    <a:pt x="21600" y="518"/>
                    <a:pt x="21600" y="714"/>
                  </a:cubicBezTo>
                  <a:lnTo>
                    <a:pt x="21600" y="20886"/>
                  </a:lnTo>
                  <a:cubicBezTo>
                    <a:pt x="21600" y="21082"/>
                    <a:pt x="21534" y="21278"/>
                    <a:pt x="21414" y="21404"/>
                  </a:cubicBezTo>
                  <a:cubicBezTo>
                    <a:pt x="21293" y="21531"/>
                    <a:pt x="21107" y="21600"/>
                    <a:pt x="20921" y="21600"/>
                  </a:cubicBezTo>
                  <a:lnTo>
                    <a:pt x="17525" y="21600"/>
                  </a:lnTo>
                  <a:cubicBezTo>
                    <a:pt x="17339" y="21600"/>
                    <a:pt x="17153" y="21531"/>
                    <a:pt x="17032" y="21404"/>
                  </a:cubicBezTo>
                  <a:cubicBezTo>
                    <a:pt x="16912" y="21278"/>
                    <a:pt x="16846" y="21082"/>
                    <a:pt x="16846" y="20886"/>
                  </a:cubicBezTo>
                  <a:lnTo>
                    <a:pt x="16846" y="6091"/>
                  </a:lnTo>
                  <a:cubicBezTo>
                    <a:pt x="16846" y="5895"/>
                    <a:pt x="16781" y="5699"/>
                    <a:pt x="16660" y="5573"/>
                  </a:cubicBezTo>
                  <a:cubicBezTo>
                    <a:pt x="16540" y="5446"/>
                    <a:pt x="16353" y="5377"/>
                    <a:pt x="16167" y="5377"/>
                  </a:cubicBezTo>
                  <a:lnTo>
                    <a:pt x="13757" y="5377"/>
                  </a:lnTo>
                  <a:cubicBezTo>
                    <a:pt x="13571" y="5377"/>
                    <a:pt x="13385" y="5446"/>
                    <a:pt x="13265" y="5573"/>
                  </a:cubicBezTo>
                  <a:cubicBezTo>
                    <a:pt x="13144" y="5699"/>
                    <a:pt x="13078" y="5895"/>
                    <a:pt x="13078" y="6091"/>
                  </a:cubicBezTo>
                  <a:lnTo>
                    <a:pt x="13078" y="15567"/>
                  </a:lnTo>
                  <a:cubicBezTo>
                    <a:pt x="13078" y="15762"/>
                    <a:pt x="13013" y="15958"/>
                    <a:pt x="12892" y="16085"/>
                  </a:cubicBezTo>
                  <a:cubicBezTo>
                    <a:pt x="12772" y="16212"/>
                    <a:pt x="12585" y="16281"/>
                    <a:pt x="12399" y="16281"/>
                  </a:cubicBezTo>
                  <a:lnTo>
                    <a:pt x="9310" y="16281"/>
                  </a:lnTo>
                  <a:cubicBezTo>
                    <a:pt x="9124" y="16281"/>
                    <a:pt x="8938" y="16212"/>
                    <a:pt x="8817" y="16085"/>
                  </a:cubicBezTo>
                  <a:cubicBezTo>
                    <a:pt x="8697" y="15958"/>
                    <a:pt x="8631" y="15762"/>
                    <a:pt x="8631" y="15567"/>
                  </a:cubicBezTo>
                  <a:lnTo>
                    <a:pt x="8631" y="6091"/>
                  </a:lnTo>
                  <a:cubicBezTo>
                    <a:pt x="8631" y="5895"/>
                    <a:pt x="8566" y="5699"/>
                    <a:pt x="8445" y="5573"/>
                  </a:cubicBezTo>
                  <a:cubicBezTo>
                    <a:pt x="8325" y="5446"/>
                    <a:pt x="8138" y="5377"/>
                    <a:pt x="7952" y="5377"/>
                  </a:cubicBezTo>
                  <a:lnTo>
                    <a:pt x="5542" y="5377"/>
                  </a:lnTo>
                  <a:cubicBezTo>
                    <a:pt x="5356" y="5377"/>
                    <a:pt x="5170" y="5446"/>
                    <a:pt x="5049" y="5573"/>
                  </a:cubicBezTo>
                  <a:cubicBezTo>
                    <a:pt x="4929" y="5699"/>
                    <a:pt x="4863" y="5895"/>
                    <a:pt x="4863" y="6091"/>
                  </a:cubicBezTo>
                  <a:lnTo>
                    <a:pt x="4863" y="20817"/>
                  </a:lnTo>
                  <a:cubicBezTo>
                    <a:pt x="4863" y="21013"/>
                    <a:pt x="4798" y="21209"/>
                    <a:pt x="4677" y="21335"/>
                  </a:cubicBezTo>
                  <a:cubicBezTo>
                    <a:pt x="4557" y="21462"/>
                    <a:pt x="4370" y="21531"/>
                    <a:pt x="4184" y="21531"/>
                  </a:cubicBezTo>
                  <a:lnTo>
                    <a:pt x="668" y="21600"/>
                  </a:ln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112" name="G"/>
            <p:cNvSpPr/>
            <p:nvPr/>
          </p:nvSpPr>
          <p:spPr>
            <a:xfrm>
              <a:off x="165533" y="3246818"/>
              <a:ext cx="126541" cy="130621"/>
            </a:xfrm>
            <a:custGeom>
              <a:avLst/>
              <a:gdLst/>
              <a:ahLst/>
              <a:cxnLst>
                <a:cxn ang="0">
                  <a:pos x="wd2" y="hd2"/>
                </a:cxn>
                <a:cxn ang="5400000">
                  <a:pos x="wd2" y="hd2"/>
                </a:cxn>
                <a:cxn ang="10800000">
                  <a:pos x="wd2" y="hd2"/>
                </a:cxn>
                <a:cxn ang="16200000">
                  <a:pos x="wd2" y="hd2"/>
                </a:cxn>
              </a:cxnLst>
              <a:rect l="0" t="0" r="r" b="b"/>
              <a:pathLst>
                <a:path w="21600" h="21600" extrusionOk="0">
                  <a:moveTo>
                    <a:pt x="21568" y="11372"/>
                  </a:moveTo>
                  <a:cubicBezTo>
                    <a:pt x="21568" y="13262"/>
                    <a:pt x="21145" y="15037"/>
                    <a:pt x="20289" y="16812"/>
                  </a:cubicBezTo>
                  <a:cubicBezTo>
                    <a:pt x="19553" y="18292"/>
                    <a:pt x="18578" y="19531"/>
                    <a:pt x="17364" y="20476"/>
                  </a:cubicBezTo>
                  <a:cubicBezTo>
                    <a:pt x="17245" y="20592"/>
                    <a:pt x="17061" y="20655"/>
                    <a:pt x="16942" y="20655"/>
                  </a:cubicBezTo>
                  <a:cubicBezTo>
                    <a:pt x="16693" y="20655"/>
                    <a:pt x="16520" y="20539"/>
                    <a:pt x="16390" y="20361"/>
                  </a:cubicBezTo>
                  <a:lnTo>
                    <a:pt x="14375" y="17463"/>
                  </a:lnTo>
                  <a:cubicBezTo>
                    <a:pt x="14256" y="17347"/>
                    <a:pt x="14256" y="17169"/>
                    <a:pt x="14256" y="17053"/>
                  </a:cubicBezTo>
                  <a:cubicBezTo>
                    <a:pt x="14256" y="16875"/>
                    <a:pt x="14321" y="16696"/>
                    <a:pt x="14505" y="16581"/>
                  </a:cubicBezTo>
                  <a:cubicBezTo>
                    <a:pt x="15241" y="15930"/>
                    <a:pt x="15848" y="15163"/>
                    <a:pt x="16216" y="14270"/>
                  </a:cubicBezTo>
                  <a:cubicBezTo>
                    <a:pt x="16639" y="13378"/>
                    <a:pt x="16823" y="12433"/>
                    <a:pt x="16823" y="11435"/>
                  </a:cubicBezTo>
                  <a:cubicBezTo>
                    <a:pt x="16823" y="9661"/>
                    <a:pt x="16216" y="8065"/>
                    <a:pt x="15057" y="6762"/>
                  </a:cubicBezTo>
                  <a:cubicBezTo>
                    <a:pt x="13898" y="5460"/>
                    <a:pt x="12490" y="4809"/>
                    <a:pt x="10843" y="4809"/>
                  </a:cubicBezTo>
                  <a:cubicBezTo>
                    <a:pt x="9197" y="4809"/>
                    <a:pt x="7734" y="5460"/>
                    <a:pt x="6575" y="6762"/>
                  </a:cubicBezTo>
                  <a:cubicBezTo>
                    <a:pt x="5416" y="8065"/>
                    <a:pt x="4810" y="9598"/>
                    <a:pt x="4810" y="11498"/>
                  </a:cubicBezTo>
                  <a:cubicBezTo>
                    <a:pt x="4810" y="12506"/>
                    <a:pt x="5059" y="13514"/>
                    <a:pt x="5481" y="14396"/>
                  </a:cubicBezTo>
                  <a:cubicBezTo>
                    <a:pt x="5904" y="15279"/>
                    <a:pt x="6521" y="16108"/>
                    <a:pt x="7312" y="16759"/>
                  </a:cubicBezTo>
                  <a:cubicBezTo>
                    <a:pt x="7377" y="16822"/>
                    <a:pt x="7496" y="16875"/>
                    <a:pt x="7680" y="16875"/>
                  </a:cubicBezTo>
                  <a:lnTo>
                    <a:pt x="7799" y="16875"/>
                  </a:lnTo>
                  <a:cubicBezTo>
                    <a:pt x="7919" y="16875"/>
                    <a:pt x="7984" y="16812"/>
                    <a:pt x="8049" y="16696"/>
                  </a:cubicBezTo>
                  <a:cubicBezTo>
                    <a:pt x="8114" y="16581"/>
                    <a:pt x="8114" y="16402"/>
                    <a:pt x="8114" y="16224"/>
                  </a:cubicBezTo>
                  <a:lnTo>
                    <a:pt x="8114" y="11488"/>
                  </a:lnTo>
                  <a:cubicBezTo>
                    <a:pt x="8114" y="11309"/>
                    <a:pt x="8179" y="11131"/>
                    <a:pt x="8298" y="11015"/>
                  </a:cubicBezTo>
                  <a:cubicBezTo>
                    <a:pt x="8417" y="10900"/>
                    <a:pt x="8601" y="10837"/>
                    <a:pt x="8785" y="10837"/>
                  </a:cubicBezTo>
                  <a:lnTo>
                    <a:pt x="11472" y="10837"/>
                  </a:lnTo>
                  <a:cubicBezTo>
                    <a:pt x="11656" y="10837"/>
                    <a:pt x="11840" y="10900"/>
                    <a:pt x="11959" y="11015"/>
                  </a:cubicBezTo>
                  <a:cubicBezTo>
                    <a:pt x="12078" y="11131"/>
                    <a:pt x="12143" y="11309"/>
                    <a:pt x="12143" y="11488"/>
                  </a:cubicBezTo>
                  <a:lnTo>
                    <a:pt x="12143" y="20949"/>
                  </a:lnTo>
                  <a:cubicBezTo>
                    <a:pt x="12143" y="21127"/>
                    <a:pt x="12078" y="21306"/>
                    <a:pt x="11959" y="21421"/>
                  </a:cubicBezTo>
                  <a:cubicBezTo>
                    <a:pt x="11840" y="21537"/>
                    <a:pt x="11656" y="21600"/>
                    <a:pt x="11472" y="21600"/>
                  </a:cubicBezTo>
                  <a:lnTo>
                    <a:pt x="5860" y="21600"/>
                  </a:lnTo>
                  <a:cubicBezTo>
                    <a:pt x="5741" y="21600"/>
                    <a:pt x="5676" y="21600"/>
                    <a:pt x="5557" y="21537"/>
                  </a:cubicBezTo>
                  <a:cubicBezTo>
                    <a:pt x="3726" y="20350"/>
                    <a:pt x="2383" y="18933"/>
                    <a:pt x="1408" y="17158"/>
                  </a:cubicBezTo>
                  <a:cubicBezTo>
                    <a:pt x="433" y="15447"/>
                    <a:pt x="0" y="13546"/>
                    <a:pt x="0" y="11477"/>
                  </a:cubicBezTo>
                  <a:cubicBezTo>
                    <a:pt x="0" y="8285"/>
                    <a:pt x="1040" y="5618"/>
                    <a:pt x="3109" y="3371"/>
                  </a:cubicBezTo>
                  <a:cubicBezTo>
                    <a:pt x="5243" y="1124"/>
                    <a:pt x="7810" y="0"/>
                    <a:pt x="10800" y="0"/>
                  </a:cubicBezTo>
                  <a:cubicBezTo>
                    <a:pt x="13790" y="0"/>
                    <a:pt x="16411" y="1124"/>
                    <a:pt x="18491" y="3434"/>
                  </a:cubicBezTo>
                  <a:cubicBezTo>
                    <a:pt x="20571" y="5502"/>
                    <a:pt x="21600" y="8222"/>
                    <a:pt x="21600" y="11362"/>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113" name="D"/>
            <p:cNvSpPr/>
            <p:nvPr/>
          </p:nvSpPr>
          <p:spPr>
            <a:xfrm>
              <a:off x="165660" y="3086989"/>
              <a:ext cx="125145" cy="126683"/>
            </a:xfrm>
            <a:custGeom>
              <a:avLst/>
              <a:gdLst/>
              <a:ahLst/>
              <a:cxnLst>
                <a:cxn ang="0">
                  <a:pos x="wd2" y="hd2"/>
                </a:cxn>
                <a:cxn ang="5400000">
                  <a:pos x="wd2" y="hd2"/>
                </a:cxn>
                <a:cxn ang="10800000">
                  <a:pos x="wd2" y="hd2"/>
                </a:cxn>
                <a:cxn ang="16200000">
                  <a:pos x="wd2" y="hd2"/>
                </a:cxn>
              </a:cxnLst>
              <a:rect l="0" t="0" r="r" b="b"/>
              <a:pathLst>
                <a:path w="21600" h="21600" extrusionOk="0">
                  <a:moveTo>
                    <a:pt x="0" y="671"/>
                  </a:moveTo>
                  <a:cubicBezTo>
                    <a:pt x="0" y="487"/>
                    <a:pt x="66" y="303"/>
                    <a:pt x="186" y="184"/>
                  </a:cubicBezTo>
                  <a:cubicBezTo>
                    <a:pt x="307" y="65"/>
                    <a:pt x="493" y="0"/>
                    <a:pt x="679" y="0"/>
                  </a:cubicBezTo>
                  <a:lnTo>
                    <a:pt x="20921" y="0"/>
                  </a:lnTo>
                  <a:cubicBezTo>
                    <a:pt x="21107" y="0"/>
                    <a:pt x="21293" y="65"/>
                    <a:pt x="21414" y="184"/>
                  </a:cubicBezTo>
                  <a:cubicBezTo>
                    <a:pt x="21534" y="303"/>
                    <a:pt x="21600" y="487"/>
                    <a:pt x="21600" y="671"/>
                  </a:cubicBezTo>
                  <a:lnTo>
                    <a:pt x="21600" y="10740"/>
                  </a:lnTo>
                  <a:cubicBezTo>
                    <a:pt x="21600" y="13729"/>
                    <a:pt x="20548" y="16295"/>
                    <a:pt x="18456" y="18428"/>
                  </a:cubicBezTo>
                  <a:cubicBezTo>
                    <a:pt x="16364" y="20561"/>
                    <a:pt x="13768" y="21600"/>
                    <a:pt x="10800" y="21600"/>
                  </a:cubicBezTo>
                  <a:cubicBezTo>
                    <a:pt x="7832" y="21600"/>
                    <a:pt x="5312" y="20561"/>
                    <a:pt x="3144" y="18428"/>
                  </a:cubicBezTo>
                  <a:cubicBezTo>
                    <a:pt x="1041" y="16295"/>
                    <a:pt x="0" y="13794"/>
                    <a:pt x="0" y="10740"/>
                  </a:cubicBezTo>
                  <a:cubicBezTo>
                    <a:pt x="0" y="10740"/>
                    <a:pt x="0" y="671"/>
                    <a:pt x="0" y="671"/>
                  </a:cubicBezTo>
                  <a:close/>
                  <a:moveTo>
                    <a:pt x="4940" y="5067"/>
                  </a:moveTo>
                  <a:cubicBezTo>
                    <a:pt x="4819" y="5067"/>
                    <a:pt x="4819" y="5316"/>
                    <a:pt x="4819" y="5738"/>
                  </a:cubicBezTo>
                  <a:lnTo>
                    <a:pt x="4819" y="10740"/>
                  </a:lnTo>
                  <a:cubicBezTo>
                    <a:pt x="4819" y="12321"/>
                    <a:pt x="5378" y="13729"/>
                    <a:pt x="6605" y="14822"/>
                  </a:cubicBezTo>
                  <a:cubicBezTo>
                    <a:pt x="7777" y="15981"/>
                    <a:pt x="9201" y="16533"/>
                    <a:pt x="10866" y="16533"/>
                  </a:cubicBezTo>
                  <a:cubicBezTo>
                    <a:pt x="12531" y="16533"/>
                    <a:pt x="13889" y="15981"/>
                    <a:pt x="15061" y="14822"/>
                  </a:cubicBezTo>
                  <a:cubicBezTo>
                    <a:pt x="16233" y="13729"/>
                    <a:pt x="16846" y="12321"/>
                    <a:pt x="16846" y="10740"/>
                  </a:cubicBezTo>
                  <a:lnTo>
                    <a:pt x="16846" y="5738"/>
                  </a:lnTo>
                  <a:cubicBezTo>
                    <a:pt x="16846" y="5554"/>
                    <a:pt x="16781" y="5370"/>
                    <a:pt x="16660" y="5251"/>
                  </a:cubicBezTo>
                  <a:cubicBezTo>
                    <a:pt x="16540" y="5132"/>
                    <a:pt x="16353" y="5067"/>
                    <a:pt x="16167" y="5067"/>
                  </a:cubicBezTo>
                  <a:lnTo>
                    <a:pt x="4940" y="5067"/>
                  </a:ln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114" name="I"/>
            <p:cNvSpPr/>
            <p:nvPr/>
          </p:nvSpPr>
          <p:spPr>
            <a:xfrm>
              <a:off x="165660" y="3010725"/>
              <a:ext cx="125145" cy="29719"/>
            </a:xfrm>
            <a:custGeom>
              <a:avLst/>
              <a:gdLst/>
              <a:ahLst/>
              <a:cxnLst>
                <a:cxn ang="0">
                  <a:pos x="wd2" y="hd2"/>
                </a:cxn>
                <a:cxn ang="5400000">
                  <a:pos x="wd2" y="hd2"/>
                </a:cxn>
                <a:cxn ang="10800000">
                  <a:pos x="wd2" y="hd2"/>
                </a:cxn>
                <a:cxn ang="16200000">
                  <a:pos x="wd2" y="hd2"/>
                </a:cxn>
              </a:cxnLst>
              <a:rect l="0" t="0" r="r" b="b"/>
              <a:pathLst>
                <a:path w="21600" h="21600" extrusionOk="0">
                  <a:moveTo>
                    <a:pt x="679" y="21600"/>
                  </a:moveTo>
                  <a:cubicBezTo>
                    <a:pt x="493" y="21600"/>
                    <a:pt x="307" y="21323"/>
                    <a:pt x="186" y="20815"/>
                  </a:cubicBezTo>
                  <a:cubicBezTo>
                    <a:pt x="66" y="20308"/>
                    <a:pt x="0" y="19523"/>
                    <a:pt x="0" y="18738"/>
                  </a:cubicBezTo>
                  <a:lnTo>
                    <a:pt x="0" y="2862"/>
                  </a:lnTo>
                  <a:cubicBezTo>
                    <a:pt x="0" y="2077"/>
                    <a:pt x="66" y="1292"/>
                    <a:pt x="186" y="785"/>
                  </a:cubicBezTo>
                  <a:cubicBezTo>
                    <a:pt x="307" y="277"/>
                    <a:pt x="493" y="0"/>
                    <a:pt x="679" y="0"/>
                  </a:cubicBezTo>
                  <a:lnTo>
                    <a:pt x="20921" y="0"/>
                  </a:lnTo>
                  <a:cubicBezTo>
                    <a:pt x="21107" y="0"/>
                    <a:pt x="21293" y="277"/>
                    <a:pt x="21414" y="785"/>
                  </a:cubicBezTo>
                  <a:cubicBezTo>
                    <a:pt x="21534" y="1292"/>
                    <a:pt x="21600" y="2077"/>
                    <a:pt x="21600" y="2862"/>
                  </a:cubicBezTo>
                  <a:lnTo>
                    <a:pt x="21600" y="18738"/>
                  </a:lnTo>
                  <a:cubicBezTo>
                    <a:pt x="21600" y="19523"/>
                    <a:pt x="21534" y="20308"/>
                    <a:pt x="21414" y="20815"/>
                  </a:cubicBezTo>
                  <a:cubicBezTo>
                    <a:pt x="21293" y="21323"/>
                    <a:pt x="21107" y="21600"/>
                    <a:pt x="20921" y="21600"/>
                  </a:cubicBezTo>
                  <a:lnTo>
                    <a:pt x="679" y="21600"/>
                  </a:ln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115" name="R"/>
            <p:cNvSpPr/>
            <p:nvPr/>
          </p:nvSpPr>
          <p:spPr>
            <a:xfrm>
              <a:off x="164835" y="2844038"/>
              <a:ext cx="126351" cy="123762"/>
            </a:xfrm>
            <a:custGeom>
              <a:avLst/>
              <a:gdLst/>
              <a:ahLst/>
              <a:cxnLst>
                <a:cxn ang="0">
                  <a:pos x="wd2" y="hd2"/>
                </a:cxn>
                <a:cxn ang="5400000">
                  <a:pos x="wd2" y="hd2"/>
                </a:cxn>
                <a:cxn ang="10800000">
                  <a:pos x="wd2" y="hd2"/>
                </a:cxn>
                <a:cxn ang="16200000">
                  <a:pos x="wd2" y="hd2"/>
                </a:cxn>
              </a:cxnLst>
              <a:rect l="0" t="0" r="r" b="b"/>
              <a:pathLst>
                <a:path w="21600" h="21600" extrusionOk="0">
                  <a:moveTo>
                    <a:pt x="6802" y="16679"/>
                  </a:moveTo>
                  <a:cubicBezTo>
                    <a:pt x="6987" y="16557"/>
                    <a:pt x="7171" y="16424"/>
                    <a:pt x="7355" y="16424"/>
                  </a:cubicBezTo>
                  <a:cubicBezTo>
                    <a:pt x="7540" y="16424"/>
                    <a:pt x="7659" y="16491"/>
                    <a:pt x="7779" y="16613"/>
                  </a:cubicBezTo>
                  <a:cubicBezTo>
                    <a:pt x="7898" y="16735"/>
                    <a:pt x="8028" y="16868"/>
                    <a:pt x="8082" y="17045"/>
                  </a:cubicBezTo>
                  <a:cubicBezTo>
                    <a:pt x="8505" y="18231"/>
                    <a:pt x="9178" y="19173"/>
                    <a:pt x="10100" y="19982"/>
                  </a:cubicBezTo>
                  <a:cubicBezTo>
                    <a:pt x="11326" y="21046"/>
                    <a:pt x="12791" y="21600"/>
                    <a:pt x="14505" y="21600"/>
                  </a:cubicBezTo>
                  <a:cubicBezTo>
                    <a:pt x="16458" y="21600"/>
                    <a:pt x="18107" y="20846"/>
                    <a:pt x="19517" y="19417"/>
                  </a:cubicBezTo>
                  <a:cubicBezTo>
                    <a:pt x="20927" y="17976"/>
                    <a:pt x="21600" y="16236"/>
                    <a:pt x="21600" y="14175"/>
                  </a:cubicBezTo>
                  <a:lnTo>
                    <a:pt x="21600" y="687"/>
                  </a:lnTo>
                  <a:cubicBezTo>
                    <a:pt x="21600" y="499"/>
                    <a:pt x="21535" y="310"/>
                    <a:pt x="21416" y="188"/>
                  </a:cubicBezTo>
                  <a:cubicBezTo>
                    <a:pt x="21296" y="66"/>
                    <a:pt x="21112" y="0"/>
                    <a:pt x="20927" y="0"/>
                  </a:cubicBezTo>
                  <a:lnTo>
                    <a:pt x="814" y="0"/>
                  </a:lnTo>
                  <a:cubicBezTo>
                    <a:pt x="629" y="0"/>
                    <a:pt x="445" y="66"/>
                    <a:pt x="325" y="188"/>
                  </a:cubicBezTo>
                  <a:cubicBezTo>
                    <a:pt x="206" y="310"/>
                    <a:pt x="141" y="499"/>
                    <a:pt x="141" y="687"/>
                  </a:cubicBezTo>
                  <a:lnTo>
                    <a:pt x="141" y="4500"/>
                  </a:lnTo>
                  <a:cubicBezTo>
                    <a:pt x="141" y="4688"/>
                    <a:pt x="206" y="4876"/>
                    <a:pt x="325" y="4998"/>
                  </a:cubicBezTo>
                  <a:cubicBezTo>
                    <a:pt x="445" y="5120"/>
                    <a:pt x="629" y="5187"/>
                    <a:pt x="814" y="5187"/>
                  </a:cubicBezTo>
                  <a:lnTo>
                    <a:pt x="16458" y="5187"/>
                  </a:lnTo>
                  <a:cubicBezTo>
                    <a:pt x="16642" y="5187"/>
                    <a:pt x="16827" y="5253"/>
                    <a:pt x="16946" y="5375"/>
                  </a:cubicBezTo>
                  <a:cubicBezTo>
                    <a:pt x="17065" y="5497"/>
                    <a:pt x="17130" y="5685"/>
                    <a:pt x="17130" y="5874"/>
                  </a:cubicBezTo>
                  <a:lnTo>
                    <a:pt x="17130" y="13432"/>
                  </a:lnTo>
                  <a:cubicBezTo>
                    <a:pt x="17130" y="14308"/>
                    <a:pt x="16881" y="15050"/>
                    <a:pt x="16393" y="15560"/>
                  </a:cubicBezTo>
                  <a:cubicBezTo>
                    <a:pt x="15904" y="16059"/>
                    <a:pt x="15297" y="16314"/>
                    <a:pt x="14559" y="16314"/>
                  </a:cubicBezTo>
                  <a:cubicBezTo>
                    <a:pt x="13821" y="16314"/>
                    <a:pt x="13214" y="16059"/>
                    <a:pt x="12726" y="15560"/>
                  </a:cubicBezTo>
                  <a:cubicBezTo>
                    <a:pt x="12237" y="15061"/>
                    <a:pt x="11988" y="14374"/>
                    <a:pt x="11988" y="13432"/>
                  </a:cubicBezTo>
                  <a:lnTo>
                    <a:pt x="11988" y="9875"/>
                  </a:lnTo>
                  <a:cubicBezTo>
                    <a:pt x="11988" y="9808"/>
                    <a:pt x="11923" y="9753"/>
                    <a:pt x="11869" y="9753"/>
                  </a:cubicBezTo>
                  <a:lnTo>
                    <a:pt x="7464" y="9753"/>
                  </a:lnTo>
                  <a:cubicBezTo>
                    <a:pt x="7345" y="9753"/>
                    <a:pt x="7214" y="9819"/>
                    <a:pt x="7095" y="9875"/>
                  </a:cubicBezTo>
                  <a:cubicBezTo>
                    <a:pt x="6976" y="9930"/>
                    <a:pt x="250" y="15804"/>
                    <a:pt x="250" y="15804"/>
                  </a:cubicBezTo>
                  <a:cubicBezTo>
                    <a:pt x="130" y="15926"/>
                    <a:pt x="0" y="16059"/>
                    <a:pt x="0" y="16236"/>
                  </a:cubicBezTo>
                  <a:lnTo>
                    <a:pt x="0" y="20292"/>
                  </a:lnTo>
                  <a:cubicBezTo>
                    <a:pt x="0" y="20603"/>
                    <a:pt x="65" y="20857"/>
                    <a:pt x="250" y="21046"/>
                  </a:cubicBezTo>
                  <a:cubicBezTo>
                    <a:pt x="434" y="21234"/>
                    <a:pt x="618" y="21301"/>
                    <a:pt x="857" y="21301"/>
                  </a:cubicBezTo>
                  <a:cubicBezTo>
                    <a:pt x="1096" y="21301"/>
                    <a:pt x="1345" y="21179"/>
                    <a:pt x="1530" y="21046"/>
                  </a:cubicBezTo>
                  <a:cubicBezTo>
                    <a:pt x="3244" y="19672"/>
                    <a:pt x="4947" y="18231"/>
                    <a:pt x="6791" y="16679"/>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116" name="B"/>
            <p:cNvSpPr/>
            <p:nvPr/>
          </p:nvSpPr>
          <p:spPr>
            <a:xfrm>
              <a:off x="165343" y="2675572"/>
              <a:ext cx="125462" cy="126303"/>
            </a:xfrm>
            <a:custGeom>
              <a:avLst/>
              <a:gdLst/>
              <a:ahLst/>
              <a:cxnLst>
                <a:cxn ang="0">
                  <a:pos x="wd2" y="hd2"/>
                </a:cxn>
                <a:cxn ang="5400000">
                  <a:pos x="wd2" y="hd2"/>
                </a:cxn>
                <a:cxn ang="10800000">
                  <a:pos x="wd2" y="hd2"/>
                </a:cxn>
                <a:cxn ang="16200000">
                  <a:pos x="wd2" y="hd2"/>
                </a:cxn>
              </a:cxnLst>
              <a:rect l="0" t="0" r="r" b="b"/>
              <a:pathLst>
                <a:path w="21600" h="21600" extrusionOk="0">
                  <a:moveTo>
                    <a:pt x="20923" y="0"/>
                  </a:moveTo>
                  <a:cubicBezTo>
                    <a:pt x="21108" y="0"/>
                    <a:pt x="21294" y="65"/>
                    <a:pt x="21414" y="185"/>
                  </a:cubicBezTo>
                  <a:cubicBezTo>
                    <a:pt x="21534" y="304"/>
                    <a:pt x="21600" y="489"/>
                    <a:pt x="21600" y="673"/>
                  </a:cubicBezTo>
                  <a:lnTo>
                    <a:pt x="21600" y="13890"/>
                  </a:lnTo>
                  <a:cubicBezTo>
                    <a:pt x="21600" y="15725"/>
                    <a:pt x="20988" y="17310"/>
                    <a:pt x="19688" y="18603"/>
                  </a:cubicBezTo>
                  <a:cubicBezTo>
                    <a:pt x="18399" y="19949"/>
                    <a:pt x="16793" y="20557"/>
                    <a:pt x="15012" y="20557"/>
                  </a:cubicBezTo>
                  <a:cubicBezTo>
                    <a:pt x="14455" y="20557"/>
                    <a:pt x="13908" y="20492"/>
                    <a:pt x="13351" y="20308"/>
                  </a:cubicBezTo>
                  <a:cubicBezTo>
                    <a:pt x="12794" y="20123"/>
                    <a:pt x="12302" y="19938"/>
                    <a:pt x="11876" y="19634"/>
                  </a:cubicBezTo>
                  <a:cubicBezTo>
                    <a:pt x="11756" y="19569"/>
                    <a:pt x="11625" y="19515"/>
                    <a:pt x="11450" y="19515"/>
                  </a:cubicBezTo>
                  <a:cubicBezTo>
                    <a:pt x="11275" y="19515"/>
                    <a:pt x="11079" y="19580"/>
                    <a:pt x="10958" y="19765"/>
                  </a:cubicBezTo>
                  <a:cubicBezTo>
                    <a:pt x="10467" y="20319"/>
                    <a:pt x="9789" y="20807"/>
                    <a:pt x="8992" y="21111"/>
                  </a:cubicBezTo>
                  <a:cubicBezTo>
                    <a:pt x="8194" y="21415"/>
                    <a:pt x="7397" y="21600"/>
                    <a:pt x="6588" y="21600"/>
                  </a:cubicBezTo>
                  <a:cubicBezTo>
                    <a:pt x="4807" y="21600"/>
                    <a:pt x="3267" y="20927"/>
                    <a:pt x="1912" y="19645"/>
                  </a:cubicBezTo>
                  <a:cubicBezTo>
                    <a:pt x="623" y="18364"/>
                    <a:pt x="0" y="16767"/>
                    <a:pt x="0" y="14932"/>
                  </a:cubicBezTo>
                  <a:lnTo>
                    <a:pt x="0" y="673"/>
                  </a:lnTo>
                  <a:cubicBezTo>
                    <a:pt x="0" y="489"/>
                    <a:pt x="66" y="304"/>
                    <a:pt x="186" y="185"/>
                  </a:cubicBezTo>
                  <a:cubicBezTo>
                    <a:pt x="306" y="65"/>
                    <a:pt x="492" y="0"/>
                    <a:pt x="677" y="0"/>
                  </a:cubicBezTo>
                  <a:lnTo>
                    <a:pt x="20934" y="0"/>
                  </a:lnTo>
                  <a:close/>
                  <a:moveTo>
                    <a:pt x="12980" y="13640"/>
                  </a:moveTo>
                  <a:cubicBezTo>
                    <a:pt x="12980" y="14194"/>
                    <a:pt x="13165" y="14682"/>
                    <a:pt x="13592" y="15052"/>
                  </a:cubicBezTo>
                  <a:cubicBezTo>
                    <a:pt x="14018" y="15421"/>
                    <a:pt x="14520" y="15605"/>
                    <a:pt x="15066" y="15605"/>
                  </a:cubicBezTo>
                  <a:cubicBezTo>
                    <a:pt x="15613" y="15605"/>
                    <a:pt x="16115" y="15421"/>
                    <a:pt x="16487" y="15052"/>
                  </a:cubicBezTo>
                  <a:cubicBezTo>
                    <a:pt x="16913" y="14682"/>
                    <a:pt x="17099" y="14194"/>
                    <a:pt x="17099" y="13640"/>
                  </a:cubicBezTo>
                  <a:lnTo>
                    <a:pt x="17099" y="5810"/>
                  </a:lnTo>
                  <a:cubicBezTo>
                    <a:pt x="17099" y="5625"/>
                    <a:pt x="17033" y="5441"/>
                    <a:pt x="16913" y="5321"/>
                  </a:cubicBezTo>
                  <a:cubicBezTo>
                    <a:pt x="16793" y="5202"/>
                    <a:pt x="16607" y="5137"/>
                    <a:pt x="16421" y="5137"/>
                  </a:cubicBezTo>
                  <a:lnTo>
                    <a:pt x="13646" y="5137"/>
                  </a:lnTo>
                  <a:cubicBezTo>
                    <a:pt x="13460" y="5137"/>
                    <a:pt x="13275" y="5202"/>
                    <a:pt x="13154" y="5321"/>
                  </a:cubicBezTo>
                  <a:cubicBezTo>
                    <a:pt x="13034" y="5441"/>
                    <a:pt x="12969" y="5625"/>
                    <a:pt x="12969" y="5810"/>
                  </a:cubicBezTo>
                  <a:cubicBezTo>
                    <a:pt x="12969" y="5810"/>
                    <a:pt x="12969" y="13640"/>
                    <a:pt x="12969" y="13640"/>
                  </a:cubicBezTo>
                  <a:close/>
                  <a:moveTo>
                    <a:pt x="4545" y="14498"/>
                  </a:moveTo>
                  <a:cubicBezTo>
                    <a:pt x="4545" y="15052"/>
                    <a:pt x="4731" y="15540"/>
                    <a:pt x="5157" y="15964"/>
                  </a:cubicBezTo>
                  <a:cubicBezTo>
                    <a:pt x="5583" y="16387"/>
                    <a:pt x="6086" y="16572"/>
                    <a:pt x="6577" y="16572"/>
                  </a:cubicBezTo>
                  <a:cubicBezTo>
                    <a:pt x="7134" y="16572"/>
                    <a:pt x="7681" y="16387"/>
                    <a:pt x="8052" y="15964"/>
                  </a:cubicBezTo>
                  <a:cubicBezTo>
                    <a:pt x="8424" y="15540"/>
                    <a:pt x="8664" y="15106"/>
                    <a:pt x="8664" y="14498"/>
                  </a:cubicBezTo>
                  <a:lnTo>
                    <a:pt x="8664" y="5810"/>
                  </a:lnTo>
                  <a:cubicBezTo>
                    <a:pt x="8664" y="5625"/>
                    <a:pt x="8598" y="5441"/>
                    <a:pt x="8478" y="5321"/>
                  </a:cubicBezTo>
                  <a:cubicBezTo>
                    <a:pt x="8358" y="5202"/>
                    <a:pt x="8172" y="5137"/>
                    <a:pt x="7987" y="5137"/>
                  </a:cubicBezTo>
                  <a:lnTo>
                    <a:pt x="5212" y="5137"/>
                  </a:lnTo>
                  <a:cubicBezTo>
                    <a:pt x="5026" y="5137"/>
                    <a:pt x="4840" y="5202"/>
                    <a:pt x="4720" y="5321"/>
                  </a:cubicBezTo>
                  <a:cubicBezTo>
                    <a:pt x="4600" y="5441"/>
                    <a:pt x="4534" y="5625"/>
                    <a:pt x="4534" y="5810"/>
                  </a:cubicBezTo>
                  <a:cubicBezTo>
                    <a:pt x="4534" y="5810"/>
                    <a:pt x="4534" y="14498"/>
                    <a:pt x="4534" y="14498"/>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117" name="E"/>
            <p:cNvSpPr/>
            <p:nvPr/>
          </p:nvSpPr>
          <p:spPr>
            <a:xfrm>
              <a:off x="257551" y="2586482"/>
              <a:ext cx="34333" cy="45784"/>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lnTo>
                    <a:pt x="21600" y="0"/>
                  </a:lnTo>
                  <a:lnTo>
                    <a:pt x="21600" y="3895"/>
                  </a:lnTo>
                  <a:lnTo>
                    <a:pt x="5390" y="3895"/>
                  </a:lnTo>
                  <a:lnTo>
                    <a:pt x="5390" y="8778"/>
                  </a:lnTo>
                  <a:lnTo>
                    <a:pt x="20921" y="8778"/>
                  </a:lnTo>
                  <a:lnTo>
                    <a:pt x="20921" y="12493"/>
                  </a:lnTo>
                  <a:lnTo>
                    <a:pt x="5390" y="12493"/>
                  </a:lnTo>
                  <a:lnTo>
                    <a:pt x="5390" y="17376"/>
                  </a:lnTo>
                  <a:lnTo>
                    <a:pt x="21600" y="17376"/>
                  </a:lnTo>
                  <a:lnTo>
                    <a:pt x="21600" y="21600"/>
                  </a:ln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118" name="H"/>
            <p:cNvSpPr/>
            <p:nvPr/>
          </p:nvSpPr>
          <p:spPr>
            <a:xfrm>
              <a:off x="210019" y="2586482"/>
              <a:ext cx="39664" cy="45784"/>
            </a:xfrm>
            <a:custGeom>
              <a:avLst/>
              <a:gdLst/>
              <a:ahLst/>
              <a:cxnLst>
                <a:cxn ang="0">
                  <a:pos x="wd2" y="hd2"/>
                </a:cxn>
                <a:cxn ang="5400000">
                  <a:pos x="wd2" y="hd2"/>
                </a:cxn>
                <a:cxn ang="10800000">
                  <a:pos x="wd2" y="hd2"/>
                </a:cxn>
                <a:cxn ang="16200000">
                  <a:pos x="wd2" y="hd2"/>
                </a:cxn>
              </a:cxnLst>
              <a:rect l="0" t="0" r="r" b="b"/>
              <a:pathLst>
                <a:path w="21600" h="21600" extrusionOk="0">
                  <a:moveTo>
                    <a:pt x="16934" y="21600"/>
                  </a:moveTo>
                  <a:lnTo>
                    <a:pt x="16934" y="12822"/>
                  </a:lnTo>
                  <a:lnTo>
                    <a:pt x="4666" y="12822"/>
                  </a:lnTo>
                  <a:lnTo>
                    <a:pt x="4666" y="21600"/>
                  </a:lnTo>
                  <a:lnTo>
                    <a:pt x="0" y="21600"/>
                  </a:lnTo>
                  <a:lnTo>
                    <a:pt x="0" y="0"/>
                  </a:lnTo>
                  <a:lnTo>
                    <a:pt x="4666" y="0"/>
                  </a:lnTo>
                  <a:lnTo>
                    <a:pt x="4666" y="9107"/>
                  </a:lnTo>
                  <a:lnTo>
                    <a:pt x="16934" y="9107"/>
                  </a:lnTo>
                  <a:lnTo>
                    <a:pt x="16934" y="0"/>
                  </a:lnTo>
                  <a:lnTo>
                    <a:pt x="21600" y="0"/>
                  </a:lnTo>
                  <a:lnTo>
                    <a:pt x="21600" y="21600"/>
                  </a:lnTo>
                  <a:lnTo>
                    <a:pt x="16934" y="21600"/>
                  </a:ln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119" name="T"/>
            <p:cNvSpPr/>
            <p:nvPr/>
          </p:nvSpPr>
          <p:spPr>
            <a:xfrm>
              <a:off x="167119" y="2586482"/>
              <a:ext cx="37570" cy="45784"/>
            </a:xfrm>
            <a:custGeom>
              <a:avLst/>
              <a:gdLst/>
              <a:ahLst/>
              <a:cxnLst>
                <a:cxn ang="0">
                  <a:pos x="wd2" y="hd2"/>
                </a:cxn>
                <a:cxn ang="5400000">
                  <a:pos x="wd2" y="hd2"/>
                </a:cxn>
                <a:cxn ang="10800000">
                  <a:pos x="wd2" y="hd2"/>
                </a:cxn>
                <a:cxn ang="16200000">
                  <a:pos x="wd2" y="hd2"/>
                </a:cxn>
              </a:cxnLst>
              <a:rect l="0" t="0" r="r" b="b"/>
              <a:pathLst>
                <a:path w="21600" h="21600" extrusionOk="0">
                  <a:moveTo>
                    <a:pt x="8428" y="3715"/>
                  </a:moveTo>
                  <a:lnTo>
                    <a:pt x="0" y="3715"/>
                  </a:lnTo>
                  <a:lnTo>
                    <a:pt x="0" y="0"/>
                  </a:lnTo>
                  <a:lnTo>
                    <a:pt x="21600" y="0"/>
                  </a:lnTo>
                  <a:lnTo>
                    <a:pt x="21600" y="3715"/>
                  </a:lnTo>
                  <a:lnTo>
                    <a:pt x="13172" y="3715"/>
                  </a:lnTo>
                  <a:lnTo>
                    <a:pt x="13172" y="21600"/>
                  </a:lnTo>
                  <a:lnTo>
                    <a:pt x="8246" y="21600"/>
                  </a:lnTo>
                  <a:lnTo>
                    <a:pt x="8246" y="3715"/>
                  </a:lnTo>
                  <a:lnTo>
                    <a:pt x="8465" y="3715"/>
                  </a:ln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120" name="Bridge Graphic"/>
            <p:cNvSpPr/>
            <p:nvPr/>
          </p:nvSpPr>
          <p:spPr>
            <a:xfrm>
              <a:off x="-1" y="0"/>
              <a:ext cx="457032" cy="153459"/>
            </a:xfrm>
            <a:custGeom>
              <a:avLst/>
              <a:gdLst/>
              <a:ahLst/>
              <a:cxnLst>
                <a:cxn ang="0">
                  <a:pos x="wd2" y="hd2"/>
                </a:cxn>
                <a:cxn ang="5400000">
                  <a:pos x="wd2" y="hd2"/>
                </a:cxn>
                <a:cxn ang="10800000">
                  <a:pos x="wd2" y="hd2"/>
                </a:cxn>
                <a:cxn ang="16200000">
                  <a:pos x="wd2" y="hd2"/>
                </a:cxn>
              </a:cxnLst>
              <a:rect l="0" t="0" r="r" b="b"/>
              <a:pathLst>
                <a:path w="21570" h="21535" extrusionOk="0">
                  <a:moveTo>
                    <a:pt x="21469" y="19649"/>
                  </a:moveTo>
                  <a:cubicBezTo>
                    <a:pt x="16033" y="15478"/>
                    <a:pt x="13808" y="5293"/>
                    <a:pt x="13161" y="2139"/>
                  </a:cubicBezTo>
                  <a:lnTo>
                    <a:pt x="13161" y="294"/>
                  </a:lnTo>
                  <a:cubicBezTo>
                    <a:pt x="13161" y="214"/>
                    <a:pt x="13152" y="134"/>
                    <a:pt x="13134" y="80"/>
                  </a:cubicBezTo>
                  <a:cubicBezTo>
                    <a:pt x="13116" y="27"/>
                    <a:pt x="13089" y="0"/>
                    <a:pt x="13062" y="0"/>
                  </a:cubicBezTo>
                  <a:lnTo>
                    <a:pt x="12514" y="0"/>
                  </a:lnTo>
                  <a:cubicBezTo>
                    <a:pt x="12487" y="0"/>
                    <a:pt x="12460" y="27"/>
                    <a:pt x="12442" y="80"/>
                  </a:cubicBezTo>
                  <a:cubicBezTo>
                    <a:pt x="12424" y="134"/>
                    <a:pt x="12415" y="214"/>
                    <a:pt x="12415" y="294"/>
                  </a:cubicBezTo>
                  <a:lnTo>
                    <a:pt x="12415" y="17510"/>
                  </a:lnTo>
                  <a:cubicBezTo>
                    <a:pt x="12110" y="17510"/>
                    <a:pt x="11112" y="17483"/>
                    <a:pt x="10798" y="17483"/>
                  </a:cubicBezTo>
                  <a:lnTo>
                    <a:pt x="10771" y="17483"/>
                  </a:lnTo>
                  <a:cubicBezTo>
                    <a:pt x="10457" y="17483"/>
                    <a:pt x="9459" y="17483"/>
                    <a:pt x="9154" y="17510"/>
                  </a:cubicBezTo>
                  <a:lnTo>
                    <a:pt x="9154" y="294"/>
                  </a:lnTo>
                  <a:cubicBezTo>
                    <a:pt x="9154" y="214"/>
                    <a:pt x="9145" y="134"/>
                    <a:pt x="9127" y="80"/>
                  </a:cubicBezTo>
                  <a:cubicBezTo>
                    <a:pt x="9109" y="27"/>
                    <a:pt x="9082" y="0"/>
                    <a:pt x="9055" y="0"/>
                  </a:cubicBezTo>
                  <a:lnTo>
                    <a:pt x="8507" y="0"/>
                  </a:lnTo>
                  <a:cubicBezTo>
                    <a:pt x="8480" y="0"/>
                    <a:pt x="8453" y="27"/>
                    <a:pt x="8435" y="80"/>
                  </a:cubicBezTo>
                  <a:cubicBezTo>
                    <a:pt x="8417" y="134"/>
                    <a:pt x="8408" y="214"/>
                    <a:pt x="8408" y="294"/>
                  </a:cubicBezTo>
                  <a:lnTo>
                    <a:pt x="8408" y="2139"/>
                  </a:lnTo>
                  <a:cubicBezTo>
                    <a:pt x="7761" y="5293"/>
                    <a:pt x="5533" y="15478"/>
                    <a:pt x="91" y="19649"/>
                  </a:cubicBezTo>
                  <a:cubicBezTo>
                    <a:pt x="-8" y="19729"/>
                    <a:pt x="-17" y="20130"/>
                    <a:pt x="19" y="20718"/>
                  </a:cubicBezTo>
                  <a:cubicBezTo>
                    <a:pt x="55" y="21359"/>
                    <a:pt x="118" y="21600"/>
                    <a:pt x="280" y="21520"/>
                  </a:cubicBezTo>
                  <a:cubicBezTo>
                    <a:pt x="1996" y="20798"/>
                    <a:pt x="3523" y="20237"/>
                    <a:pt x="5239" y="19862"/>
                  </a:cubicBezTo>
                  <a:cubicBezTo>
                    <a:pt x="5239" y="19862"/>
                    <a:pt x="5239" y="19889"/>
                    <a:pt x="5248" y="19889"/>
                  </a:cubicBezTo>
                  <a:cubicBezTo>
                    <a:pt x="5257" y="19889"/>
                    <a:pt x="5266" y="19862"/>
                    <a:pt x="5275" y="19862"/>
                  </a:cubicBezTo>
                  <a:cubicBezTo>
                    <a:pt x="6174" y="19675"/>
                    <a:pt x="7306" y="19542"/>
                    <a:pt x="8411" y="19461"/>
                  </a:cubicBezTo>
                  <a:lnTo>
                    <a:pt x="8411" y="21226"/>
                  </a:lnTo>
                  <a:cubicBezTo>
                    <a:pt x="8411" y="21306"/>
                    <a:pt x="8420" y="21386"/>
                    <a:pt x="8438" y="21440"/>
                  </a:cubicBezTo>
                  <a:cubicBezTo>
                    <a:pt x="8456" y="21493"/>
                    <a:pt x="8483" y="21520"/>
                    <a:pt x="8510" y="21520"/>
                  </a:cubicBezTo>
                  <a:lnTo>
                    <a:pt x="9058" y="21520"/>
                  </a:lnTo>
                  <a:cubicBezTo>
                    <a:pt x="9085" y="21520"/>
                    <a:pt x="9112" y="21493"/>
                    <a:pt x="9130" y="21440"/>
                  </a:cubicBezTo>
                  <a:cubicBezTo>
                    <a:pt x="9148" y="21386"/>
                    <a:pt x="9157" y="21306"/>
                    <a:pt x="9157" y="21226"/>
                  </a:cubicBezTo>
                  <a:lnTo>
                    <a:pt x="9157" y="19408"/>
                  </a:lnTo>
                  <a:cubicBezTo>
                    <a:pt x="9741" y="19381"/>
                    <a:pt x="10298" y="19354"/>
                    <a:pt x="10783" y="19354"/>
                  </a:cubicBezTo>
                  <a:cubicBezTo>
                    <a:pt x="11268" y="19354"/>
                    <a:pt x="11825" y="19381"/>
                    <a:pt x="12409" y="19408"/>
                  </a:cubicBezTo>
                  <a:lnTo>
                    <a:pt x="12409" y="21226"/>
                  </a:lnTo>
                  <a:cubicBezTo>
                    <a:pt x="12409" y="21306"/>
                    <a:pt x="12418" y="21386"/>
                    <a:pt x="12436" y="21440"/>
                  </a:cubicBezTo>
                  <a:cubicBezTo>
                    <a:pt x="12454" y="21493"/>
                    <a:pt x="12481" y="21520"/>
                    <a:pt x="12508" y="21520"/>
                  </a:cubicBezTo>
                  <a:lnTo>
                    <a:pt x="13056" y="21520"/>
                  </a:lnTo>
                  <a:cubicBezTo>
                    <a:pt x="13083" y="21520"/>
                    <a:pt x="13110" y="21493"/>
                    <a:pt x="13128" y="21440"/>
                  </a:cubicBezTo>
                  <a:cubicBezTo>
                    <a:pt x="13146" y="21386"/>
                    <a:pt x="13155" y="21306"/>
                    <a:pt x="13155" y="21226"/>
                  </a:cubicBezTo>
                  <a:lnTo>
                    <a:pt x="13155" y="19461"/>
                  </a:lnTo>
                  <a:cubicBezTo>
                    <a:pt x="14260" y="19542"/>
                    <a:pt x="15392" y="19675"/>
                    <a:pt x="16291" y="19862"/>
                  </a:cubicBezTo>
                  <a:cubicBezTo>
                    <a:pt x="16300" y="19862"/>
                    <a:pt x="16309" y="19889"/>
                    <a:pt x="16318" y="19889"/>
                  </a:cubicBezTo>
                  <a:cubicBezTo>
                    <a:pt x="16318" y="19889"/>
                    <a:pt x="16318" y="19862"/>
                    <a:pt x="16327" y="19862"/>
                  </a:cubicBezTo>
                  <a:cubicBezTo>
                    <a:pt x="18052" y="20210"/>
                    <a:pt x="19579" y="20771"/>
                    <a:pt x="21295" y="21520"/>
                  </a:cubicBezTo>
                  <a:cubicBezTo>
                    <a:pt x="21448" y="21573"/>
                    <a:pt x="21520" y="21359"/>
                    <a:pt x="21556" y="20718"/>
                  </a:cubicBezTo>
                  <a:cubicBezTo>
                    <a:pt x="21583" y="20156"/>
                    <a:pt x="21574" y="19729"/>
                    <a:pt x="21475" y="19649"/>
                  </a:cubicBezTo>
                  <a:close/>
                  <a:moveTo>
                    <a:pt x="8408" y="17563"/>
                  </a:moveTo>
                  <a:cubicBezTo>
                    <a:pt x="7833" y="17617"/>
                    <a:pt x="7258" y="17670"/>
                    <a:pt x="6683" y="17750"/>
                  </a:cubicBezTo>
                  <a:cubicBezTo>
                    <a:pt x="7303" y="16628"/>
                    <a:pt x="7860" y="15318"/>
                    <a:pt x="8408" y="13553"/>
                  </a:cubicBezTo>
                  <a:lnTo>
                    <a:pt x="8408" y="17563"/>
                  </a:lnTo>
                  <a:close/>
                  <a:moveTo>
                    <a:pt x="8408" y="10533"/>
                  </a:moveTo>
                  <a:cubicBezTo>
                    <a:pt x="7402" y="14329"/>
                    <a:pt x="6440" y="16200"/>
                    <a:pt x="5075" y="18018"/>
                  </a:cubicBezTo>
                  <a:cubicBezTo>
                    <a:pt x="4347" y="18178"/>
                    <a:pt x="3610" y="18365"/>
                    <a:pt x="2873" y="18606"/>
                  </a:cubicBezTo>
                  <a:cubicBezTo>
                    <a:pt x="5847" y="14596"/>
                    <a:pt x="7545" y="9116"/>
                    <a:pt x="8408" y="5614"/>
                  </a:cubicBezTo>
                  <a:lnTo>
                    <a:pt x="8408" y="10533"/>
                  </a:lnTo>
                  <a:close/>
                  <a:moveTo>
                    <a:pt x="13161" y="17563"/>
                  </a:moveTo>
                  <a:lnTo>
                    <a:pt x="13161" y="13553"/>
                  </a:lnTo>
                  <a:cubicBezTo>
                    <a:pt x="13709" y="15318"/>
                    <a:pt x="14257" y="16628"/>
                    <a:pt x="14886" y="17750"/>
                  </a:cubicBezTo>
                  <a:cubicBezTo>
                    <a:pt x="14311" y="17670"/>
                    <a:pt x="13736" y="17617"/>
                    <a:pt x="13161" y="17563"/>
                  </a:cubicBezTo>
                  <a:close/>
                  <a:moveTo>
                    <a:pt x="16494" y="18045"/>
                  </a:moveTo>
                  <a:cubicBezTo>
                    <a:pt x="15138" y="16227"/>
                    <a:pt x="14167" y="14355"/>
                    <a:pt x="13161" y="10559"/>
                  </a:cubicBezTo>
                  <a:lnTo>
                    <a:pt x="13161" y="5614"/>
                  </a:lnTo>
                  <a:cubicBezTo>
                    <a:pt x="14033" y="9116"/>
                    <a:pt x="15722" y="14596"/>
                    <a:pt x="18696" y="18606"/>
                  </a:cubicBezTo>
                  <a:cubicBezTo>
                    <a:pt x="17959" y="18392"/>
                    <a:pt x="17222" y="18178"/>
                    <a:pt x="16494" y="18045"/>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gr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Half Page with Content - Cloud &amp; Product">
    <p:spTree>
      <p:nvGrpSpPr>
        <p:cNvPr id="1" name=""/>
        <p:cNvGrpSpPr/>
        <p:nvPr/>
      </p:nvGrpSpPr>
      <p:grpSpPr>
        <a:xfrm>
          <a:off x="0" y="0"/>
          <a:ext cx="0" cy="0"/>
          <a:chOff x="0" y="0"/>
          <a:chExt cx="0" cy="0"/>
        </a:xfrm>
      </p:grpSpPr>
      <p:sp>
        <p:nvSpPr>
          <p:cNvPr id="128" name="Header here"/>
          <p:cNvSpPr txBox="1">
            <a:spLocks noGrp="1"/>
          </p:cNvSpPr>
          <p:nvPr>
            <p:ph type="title" hasCustomPrompt="1"/>
          </p:nvPr>
        </p:nvSpPr>
        <p:spPr>
          <a:xfrm>
            <a:off x="1097982" y="874700"/>
            <a:ext cx="4201530" cy="1454728"/>
          </a:xfrm>
          <a:prstGeom prst="rect">
            <a:avLst/>
          </a:prstGeom>
        </p:spPr>
        <p:txBody>
          <a:bodyPr anchor="b"/>
          <a:lstStyle>
            <a:lvl1pPr>
              <a:spcBef>
                <a:spcPts val="1000"/>
              </a:spcBef>
            </a:lvl1pPr>
          </a:lstStyle>
          <a:p>
            <a:r>
              <a:t>Header here</a:t>
            </a:r>
          </a:p>
        </p:txBody>
      </p:sp>
      <p:sp>
        <p:nvSpPr>
          <p:cNvPr id="129" name="Body Level One…"/>
          <p:cNvSpPr txBox="1">
            <a:spLocks noGrp="1"/>
          </p:cNvSpPr>
          <p:nvPr>
            <p:ph type="body" sz="quarter" idx="1" hasCustomPrompt="1"/>
          </p:nvPr>
        </p:nvSpPr>
        <p:spPr>
          <a:xfrm>
            <a:off x="1097982" y="2628071"/>
            <a:ext cx="4201530" cy="3221040"/>
          </a:xfrm>
          <a:prstGeom prst="rect">
            <a:avLst/>
          </a:prstGeom>
        </p:spPr>
        <p:txBody>
          <a:bodyPr/>
          <a:lstStyle>
            <a:lvl1pPr>
              <a:lnSpc>
                <a:spcPct val="100000"/>
              </a:lnSpc>
            </a:lvl1pPr>
            <a:lvl2pPr marL="0" indent="457200">
              <a:lnSpc>
                <a:spcPct val="100000"/>
              </a:lnSpc>
              <a:buSzTx/>
              <a:buNone/>
            </a:lvl2pPr>
            <a:lvl3pPr marL="0" indent="914400">
              <a:lnSpc>
                <a:spcPct val="100000"/>
              </a:lnSpc>
              <a:buSzTx/>
              <a:buNone/>
            </a:lvl3pPr>
            <a:lvl4pPr marL="0" indent="1371600">
              <a:lnSpc>
                <a:spcPct val="100000"/>
              </a:lnSpc>
              <a:buSzTx/>
              <a:buNone/>
            </a:lvl4pPr>
            <a:lvl5pPr marL="0" indent="1828800">
              <a:lnSpc>
                <a:spcPct val="100000"/>
              </a:lnSpc>
              <a:buSzTx/>
              <a:buNone/>
            </a:lvl5pPr>
          </a:lstStyle>
          <a:p>
            <a:r>
              <a:t>Copy here.</a:t>
            </a:r>
          </a:p>
          <a:p>
            <a:pPr lvl="1"/>
            <a:endParaRPr/>
          </a:p>
          <a:p>
            <a:pPr lvl="2"/>
            <a:endParaRPr/>
          </a:p>
          <a:p>
            <a:pPr lvl="3"/>
            <a:endParaRPr/>
          </a:p>
          <a:p>
            <a:pPr lvl="4"/>
            <a:endParaRPr/>
          </a:p>
        </p:txBody>
      </p:sp>
      <p:sp>
        <p:nvSpPr>
          <p:cNvPr id="13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31" name="Picture Placeholder 2"/>
          <p:cNvSpPr>
            <a:spLocks noGrp="1"/>
          </p:cNvSpPr>
          <p:nvPr>
            <p:ph type="pic" idx="21"/>
          </p:nvPr>
        </p:nvSpPr>
        <p:spPr>
          <a:xfrm>
            <a:off x="6488112" y="0"/>
            <a:ext cx="5703888" cy="6858000"/>
          </a:xfrm>
          <a:prstGeom prst="rect">
            <a:avLst/>
          </a:prstGeom>
        </p:spPr>
        <p:txBody>
          <a:bodyPr lIns="91439" rIns="91439">
            <a:noAutofit/>
          </a:bodyPr>
          <a:lstStyle/>
          <a:p>
            <a:endParaRPr/>
          </a:p>
        </p:txBody>
      </p:sp>
      <p:grpSp>
        <p:nvGrpSpPr>
          <p:cNvPr id="142" name="The Bridge - Left Rail Graphics"/>
          <p:cNvGrpSpPr/>
          <p:nvPr/>
        </p:nvGrpSpPr>
        <p:grpSpPr>
          <a:xfrm>
            <a:off x="139268" y="367791"/>
            <a:ext cx="457032" cy="3535936"/>
            <a:chOff x="0" y="0"/>
            <a:chExt cx="457030" cy="3535934"/>
          </a:xfrm>
        </p:grpSpPr>
        <p:sp>
          <p:nvSpPr>
            <p:cNvPr id="132" name="E"/>
            <p:cNvSpPr/>
            <p:nvPr/>
          </p:nvSpPr>
          <p:spPr>
            <a:xfrm>
              <a:off x="165660" y="3416808"/>
              <a:ext cx="125145" cy="119127"/>
            </a:xfrm>
            <a:custGeom>
              <a:avLst/>
              <a:gdLst/>
              <a:ahLst/>
              <a:cxnLst>
                <a:cxn ang="0">
                  <a:pos x="wd2" y="hd2"/>
                </a:cxn>
                <a:cxn ang="5400000">
                  <a:pos x="wd2" y="hd2"/>
                </a:cxn>
                <a:cxn ang="10800000">
                  <a:pos x="wd2" y="hd2"/>
                </a:cxn>
                <a:cxn ang="16200000">
                  <a:pos x="wd2" y="hd2"/>
                </a:cxn>
              </a:cxnLst>
              <a:rect l="0" t="0" r="r" b="b"/>
              <a:pathLst>
                <a:path w="21600" h="21600" extrusionOk="0">
                  <a:moveTo>
                    <a:pt x="679" y="21600"/>
                  </a:moveTo>
                  <a:cubicBezTo>
                    <a:pt x="493" y="21600"/>
                    <a:pt x="307" y="21531"/>
                    <a:pt x="186" y="21404"/>
                  </a:cubicBezTo>
                  <a:cubicBezTo>
                    <a:pt x="66" y="21278"/>
                    <a:pt x="0" y="21082"/>
                    <a:pt x="0" y="20886"/>
                  </a:cubicBezTo>
                  <a:lnTo>
                    <a:pt x="0" y="714"/>
                  </a:lnTo>
                  <a:cubicBezTo>
                    <a:pt x="0" y="518"/>
                    <a:pt x="66" y="322"/>
                    <a:pt x="186" y="196"/>
                  </a:cubicBezTo>
                  <a:cubicBezTo>
                    <a:pt x="307" y="69"/>
                    <a:pt x="493" y="0"/>
                    <a:pt x="679" y="0"/>
                  </a:cubicBezTo>
                  <a:lnTo>
                    <a:pt x="20921" y="0"/>
                  </a:lnTo>
                  <a:cubicBezTo>
                    <a:pt x="21107" y="0"/>
                    <a:pt x="21293" y="69"/>
                    <a:pt x="21414" y="196"/>
                  </a:cubicBezTo>
                  <a:cubicBezTo>
                    <a:pt x="21534" y="322"/>
                    <a:pt x="21600" y="518"/>
                    <a:pt x="21600" y="714"/>
                  </a:cubicBezTo>
                  <a:lnTo>
                    <a:pt x="21600" y="20886"/>
                  </a:lnTo>
                  <a:cubicBezTo>
                    <a:pt x="21600" y="21082"/>
                    <a:pt x="21534" y="21278"/>
                    <a:pt x="21414" y="21404"/>
                  </a:cubicBezTo>
                  <a:cubicBezTo>
                    <a:pt x="21293" y="21531"/>
                    <a:pt x="21107" y="21600"/>
                    <a:pt x="20921" y="21600"/>
                  </a:cubicBezTo>
                  <a:lnTo>
                    <a:pt x="17525" y="21600"/>
                  </a:lnTo>
                  <a:cubicBezTo>
                    <a:pt x="17339" y="21600"/>
                    <a:pt x="17153" y="21531"/>
                    <a:pt x="17032" y="21404"/>
                  </a:cubicBezTo>
                  <a:cubicBezTo>
                    <a:pt x="16912" y="21278"/>
                    <a:pt x="16846" y="21082"/>
                    <a:pt x="16846" y="20886"/>
                  </a:cubicBezTo>
                  <a:lnTo>
                    <a:pt x="16846" y="6091"/>
                  </a:lnTo>
                  <a:cubicBezTo>
                    <a:pt x="16846" y="5895"/>
                    <a:pt x="16781" y="5699"/>
                    <a:pt x="16660" y="5573"/>
                  </a:cubicBezTo>
                  <a:cubicBezTo>
                    <a:pt x="16540" y="5446"/>
                    <a:pt x="16353" y="5377"/>
                    <a:pt x="16167" y="5377"/>
                  </a:cubicBezTo>
                  <a:lnTo>
                    <a:pt x="13757" y="5377"/>
                  </a:lnTo>
                  <a:cubicBezTo>
                    <a:pt x="13571" y="5377"/>
                    <a:pt x="13385" y="5446"/>
                    <a:pt x="13265" y="5573"/>
                  </a:cubicBezTo>
                  <a:cubicBezTo>
                    <a:pt x="13144" y="5699"/>
                    <a:pt x="13078" y="5895"/>
                    <a:pt x="13078" y="6091"/>
                  </a:cubicBezTo>
                  <a:lnTo>
                    <a:pt x="13078" y="15567"/>
                  </a:lnTo>
                  <a:cubicBezTo>
                    <a:pt x="13078" y="15762"/>
                    <a:pt x="13013" y="15958"/>
                    <a:pt x="12892" y="16085"/>
                  </a:cubicBezTo>
                  <a:cubicBezTo>
                    <a:pt x="12772" y="16212"/>
                    <a:pt x="12585" y="16281"/>
                    <a:pt x="12399" y="16281"/>
                  </a:cubicBezTo>
                  <a:lnTo>
                    <a:pt x="9310" y="16281"/>
                  </a:lnTo>
                  <a:cubicBezTo>
                    <a:pt x="9124" y="16281"/>
                    <a:pt x="8938" y="16212"/>
                    <a:pt x="8817" y="16085"/>
                  </a:cubicBezTo>
                  <a:cubicBezTo>
                    <a:pt x="8697" y="15958"/>
                    <a:pt x="8631" y="15762"/>
                    <a:pt x="8631" y="15567"/>
                  </a:cubicBezTo>
                  <a:lnTo>
                    <a:pt x="8631" y="6091"/>
                  </a:lnTo>
                  <a:cubicBezTo>
                    <a:pt x="8631" y="5895"/>
                    <a:pt x="8566" y="5699"/>
                    <a:pt x="8445" y="5573"/>
                  </a:cubicBezTo>
                  <a:cubicBezTo>
                    <a:pt x="8325" y="5446"/>
                    <a:pt x="8138" y="5377"/>
                    <a:pt x="7952" y="5377"/>
                  </a:cubicBezTo>
                  <a:lnTo>
                    <a:pt x="5542" y="5377"/>
                  </a:lnTo>
                  <a:cubicBezTo>
                    <a:pt x="5356" y="5377"/>
                    <a:pt x="5170" y="5446"/>
                    <a:pt x="5049" y="5573"/>
                  </a:cubicBezTo>
                  <a:cubicBezTo>
                    <a:pt x="4929" y="5699"/>
                    <a:pt x="4863" y="5895"/>
                    <a:pt x="4863" y="6091"/>
                  </a:cubicBezTo>
                  <a:lnTo>
                    <a:pt x="4863" y="20817"/>
                  </a:lnTo>
                  <a:cubicBezTo>
                    <a:pt x="4863" y="21013"/>
                    <a:pt x="4798" y="21209"/>
                    <a:pt x="4677" y="21335"/>
                  </a:cubicBezTo>
                  <a:cubicBezTo>
                    <a:pt x="4557" y="21462"/>
                    <a:pt x="4370" y="21531"/>
                    <a:pt x="4184" y="21531"/>
                  </a:cubicBezTo>
                  <a:lnTo>
                    <a:pt x="668" y="21600"/>
                  </a:ln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133" name="G"/>
            <p:cNvSpPr/>
            <p:nvPr/>
          </p:nvSpPr>
          <p:spPr>
            <a:xfrm>
              <a:off x="165533" y="3246818"/>
              <a:ext cx="126541" cy="130621"/>
            </a:xfrm>
            <a:custGeom>
              <a:avLst/>
              <a:gdLst/>
              <a:ahLst/>
              <a:cxnLst>
                <a:cxn ang="0">
                  <a:pos x="wd2" y="hd2"/>
                </a:cxn>
                <a:cxn ang="5400000">
                  <a:pos x="wd2" y="hd2"/>
                </a:cxn>
                <a:cxn ang="10800000">
                  <a:pos x="wd2" y="hd2"/>
                </a:cxn>
                <a:cxn ang="16200000">
                  <a:pos x="wd2" y="hd2"/>
                </a:cxn>
              </a:cxnLst>
              <a:rect l="0" t="0" r="r" b="b"/>
              <a:pathLst>
                <a:path w="21600" h="21600" extrusionOk="0">
                  <a:moveTo>
                    <a:pt x="21568" y="11372"/>
                  </a:moveTo>
                  <a:cubicBezTo>
                    <a:pt x="21568" y="13262"/>
                    <a:pt x="21145" y="15037"/>
                    <a:pt x="20289" y="16812"/>
                  </a:cubicBezTo>
                  <a:cubicBezTo>
                    <a:pt x="19553" y="18292"/>
                    <a:pt x="18578" y="19531"/>
                    <a:pt x="17364" y="20476"/>
                  </a:cubicBezTo>
                  <a:cubicBezTo>
                    <a:pt x="17245" y="20592"/>
                    <a:pt x="17061" y="20655"/>
                    <a:pt x="16942" y="20655"/>
                  </a:cubicBezTo>
                  <a:cubicBezTo>
                    <a:pt x="16693" y="20655"/>
                    <a:pt x="16520" y="20539"/>
                    <a:pt x="16390" y="20361"/>
                  </a:cubicBezTo>
                  <a:lnTo>
                    <a:pt x="14375" y="17463"/>
                  </a:lnTo>
                  <a:cubicBezTo>
                    <a:pt x="14256" y="17347"/>
                    <a:pt x="14256" y="17169"/>
                    <a:pt x="14256" y="17053"/>
                  </a:cubicBezTo>
                  <a:cubicBezTo>
                    <a:pt x="14256" y="16875"/>
                    <a:pt x="14321" y="16696"/>
                    <a:pt x="14505" y="16581"/>
                  </a:cubicBezTo>
                  <a:cubicBezTo>
                    <a:pt x="15241" y="15930"/>
                    <a:pt x="15848" y="15163"/>
                    <a:pt x="16216" y="14270"/>
                  </a:cubicBezTo>
                  <a:cubicBezTo>
                    <a:pt x="16639" y="13378"/>
                    <a:pt x="16823" y="12433"/>
                    <a:pt x="16823" y="11435"/>
                  </a:cubicBezTo>
                  <a:cubicBezTo>
                    <a:pt x="16823" y="9661"/>
                    <a:pt x="16216" y="8065"/>
                    <a:pt x="15057" y="6762"/>
                  </a:cubicBezTo>
                  <a:cubicBezTo>
                    <a:pt x="13898" y="5460"/>
                    <a:pt x="12490" y="4809"/>
                    <a:pt x="10843" y="4809"/>
                  </a:cubicBezTo>
                  <a:cubicBezTo>
                    <a:pt x="9197" y="4809"/>
                    <a:pt x="7734" y="5460"/>
                    <a:pt x="6575" y="6762"/>
                  </a:cubicBezTo>
                  <a:cubicBezTo>
                    <a:pt x="5416" y="8065"/>
                    <a:pt x="4810" y="9598"/>
                    <a:pt x="4810" y="11498"/>
                  </a:cubicBezTo>
                  <a:cubicBezTo>
                    <a:pt x="4810" y="12506"/>
                    <a:pt x="5059" y="13514"/>
                    <a:pt x="5481" y="14396"/>
                  </a:cubicBezTo>
                  <a:cubicBezTo>
                    <a:pt x="5904" y="15279"/>
                    <a:pt x="6521" y="16108"/>
                    <a:pt x="7312" y="16759"/>
                  </a:cubicBezTo>
                  <a:cubicBezTo>
                    <a:pt x="7377" y="16822"/>
                    <a:pt x="7496" y="16875"/>
                    <a:pt x="7680" y="16875"/>
                  </a:cubicBezTo>
                  <a:lnTo>
                    <a:pt x="7799" y="16875"/>
                  </a:lnTo>
                  <a:cubicBezTo>
                    <a:pt x="7919" y="16875"/>
                    <a:pt x="7984" y="16812"/>
                    <a:pt x="8049" y="16696"/>
                  </a:cubicBezTo>
                  <a:cubicBezTo>
                    <a:pt x="8114" y="16581"/>
                    <a:pt x="8114" y="16402"/>
                    <a:pt x="8114" y="16224"/>
                  </a:cubicBezTo>
                  <a:lnTo>
                    <a:pt x="8114" y="11488"/>
                  </a:lnTo>
                  <a:cubicBezTo>
                    <a:pt x="8114" y="11309"/>
                    <a:pt x="8179" y="11131"/>
                    <a:pt x="8298" y="11015"/>
                  </a:cubicBezTo>
                  <a:cubicBezTo>
                    <a:pt x="8417" y="10900"/>
                    <a:pt x="8601" y="10837"/>
                    <a:pt x="8785" y="10837"/>
                  </a:cubicBezTo>
                  <a:lnTo>
                    <a:pt x="11472" y="10837"/>
                  </a:lnTo>
                  <a:cubicBezTo>
                    <a:pt x="11656" y="10837"/>
                    <a:pt x="11840" y="10900"/>
                    <a:pt x="11959" y="11015"/>
                  </a:cubicBezTo>
                  <a:cubicBezTo>
                    <a:pt x="12078" y="11131"/>
                    <a:pt x="12143" y="11309"/>
                    <a:pt x="12143" y="11488"/>
                  </a:cubicBezTo>
                  <a:lnTo>
                    <a:pt x="12143" y="20949"/>
                  </a:lnTo>
                  <a:cubicBezTo>
                    <a:pt x="12143" y="21127"/>
                    <a:pt x="12078" y="21306"/>
                    <a:pt x="11959" y="21421"/>
                  </a:cubicBezTo>
                  <a:cubicBezTo>
                    <a:pt x="11840" y="21537"/>
                    <a:pt x="11656" y="21600"/>
                    <a:pt x="11472" y="21600"/>
                  </a:cubicBezTo>
                  <a:lnTo>
                    <a:pt x="5860" y="21600"/>
                  </a:lnTo>
                  <a:cubicBezTo>
                    <a:pt x="5741" y="21600"/>
                    <a:pt x="5676" y="21600"/>
                    <a:pt x="5557" y="21537"/>
                  </a:cubicBezTo>
                  <a:cubicBezTo>
                    <a:pt x="3726" y="20350"/>
                    <a:pt x="2383" y="18933"/>
                    <a:pt x="1408" y="17158"/>
                  </a:cubicBezTo>
                  <a:cubicBezTo>
                    <a:pt x="433" y="15447"/>
                    <a:pt x="0" y="13546"/>
                    <a:pt x="0" y="11477"/>
                  </a:cubicBezTo>
                  <a:cubicBezTo>
                    <a:pt x="0" y="8285"/>
                    <a:pt x="1040" y="5618"/>
                    <a:pt x="3109" y="3371"/>
                  </a:cubicBezTo>
                  <a:cubicBezTo>
                    <a:pt x="5243" y="1124"/>
                    <a:pt x="7810" y="0"/>
                    <a:pt x="10800" y="0"/>
                  </a:cubicBezTo>
                  <a:cubicBezTo>
                    <a:pt x="13790" y="0"/>
                    <a:pt x="16411" y="1124"/>
                    <a:pt x="18491" y="3434"/>
                  </a:cubicBezTo>
                  <a:cubicBezTo>
                    <a:pt x="20571" y="5502"/>
                    <a:pt x="21600" y="8222"/>
                    <a:pt x="21600" y="11362"/>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134" name="D"/>
            <p:cNvSpPr/>
            <p:nvPr/>
          </p:nvSpPr>
          <p:spPr>
            <a:xfrm>
              <a:off x="165660" y="3086989"/>
              <a:ext cx="125145" cy="126683"/>
            </a:xfrm>
            <a:custGeom>
              <a:avLst/>
              <a:gdLst/>
              <a:ahLst/>
              <a:cxnLst>
                <a:cxn ang="0">
                  <a:pos x="wd2" y="hd2"/>
                </a:cxn>
                <a:cxn ang="5400000">
                  <a:pos x="wd2" y="hd2"/>
                </a:cxn>
                <a:cxn ang="10800000">
                  <a:pos x="wd2" y="hd2"/>
                </a:cxn>
                <a:cxn ang="16200000">
                  <a:pos x="wd2" y="hd2"/>
                </a:cxn>
              </a:cxnLst>
              <a:rect l="0" t="0" r="r" b="b"/>
              <a:pathLst>
                <a:path w="21600" h="21600" extrusionOk="0">
                  <a:moveTo>
                    <a:pt x="0" y="671"/>
                  </a:moveTo>
                  <a:cubicBezTo>
                    <a:pt x="0" y="487"/>
                    <a:pt x="66" y="303"/>
                    <a:pt x="186" y="184"/>
                  </a:cubicBezTo>
                  <a:cubicBezTo>
                    <a:pt x="307" y="65"/>
                    <a:pt x="493" y="0"/>
                    <a:pt x="679" y="0"/>
                  </a:cubicBezTo>
                  <a:lnTo>
                    <a:pt x="20921" y="0"/>
                  </a:lnTo>
                  <a:cubicBezTo>
                    <a:pt x="21107" y="0"/>
                    <a:pt x="21293" y="65"/>
                    <a:pt x="21414" y="184"/>
                  </a:cubicBezTo>
                  <a:cubicBezTo>
                    <a:pt x="21534" y="303"/>
                    <a:pt x="21600" y="487"/>
                    <a:pt x="21600" y="671"/>
                  </a:cubicBezTo>
                  <a:lnTo>
                    <a:pt x="21600" y="10740"/>
                  </a:lnTo>
                  <a:cubicBezTo>
                    <a:pt x="21600" y="13729"/>
                    <a:pt x="20548" y="16295"/>
                    <a:pt x="18456" y="18428"/>
                  </a:cubicBezTo>
                  <a:cubicBezTo>
                    <a:pt x="16364" y="20561"/>
                    <a:pt x="13768" y="21600"/>
                    <a:pt x="10800" y="21600"/>
                  </a:cubicBezTo>
                  <a:cubicBezTo>
                    <a:pt x="7832" y="21600"/>
                    <a:pt x="5312" y="20561"/>
                    <a:pt x="3144" y="18428"/>
                  </a:cubicBezTo>
                  <a:cubicBezTo>
                    <a:pt x="1041" y="16295"/>
                    <a:pt x="0" y="13794"/>
                    <a:pt x="0" y="10740"/>
                  </a:cubicBezTo>
                  <a:cubicBezTo>
                    <a:pt x="0" y="10740"/>
                    <a:pt x="0" y="671"/>
                    <a:pt x="0" y="671"/>
                  </a:cubicBezTo>
                  <a:close/>
                  <a:moveTo>
                    <a:pt x="4940" y="5067"/>
                  </a:moveTo>
                  <a:cubicBezTo>
                    <a:pt x="4819" y="5067"/>
                    <a:pt x="4819" y="5316"/>
                    <a:pt x="4819" y="5738"/>
                  </a:cubicBezTo>
                  <a:lnTo>
                    <a:pt x="4819" y="10740"/>
                  </a:lnTo>
                  <a:cubicBezTo>
                    <a:pt x="4819" y="12321"/>
                    <a:pt x="5378" y="13729"/>
                    <a:pt x="6605" y="14822"/>
                  </a:cubicBezTo>
                  <a:cubicBezTo>
                    <a:pt x="7777" y="15981"/>
                    <a:pt x="9201" y="16533"/>
                    <a:pt x="10866" y="16533"/>
                  </a:cubicBezTo>
                  <a:cubicBezTo>
                    <a:pt x="12531" y="16533"/>
                    <a:pt x="13889" y="15981"/>
                    <a:pt x="15061" y="14822"/>
                  </a:cubicBezTo>
                  <a:cubicBezTo>
                    <a:pt x="16233" y="13729"/>
                    <a:pt x="16846" y="12321"/>
                    <a:pt x="16846" y="10740"/>
                  </a:cubicBezTo>
                  <a:lnTo>
                    <a:pt x="16846" y="5738"/>
                  </a:lnTo>
                  <a:cubicBezTo>
                    <a:pt x="16846" y="5554"/>
                    <a:pt x="16781" y="5370"/>
                    <a:pt x="16660" y="5251"/>
                  </a:cubicBezTo>
                  <a:cubicBezTo>
                    <a:pt x="16540" y="5132"/>
                    <a:pt x="16353" y="5067"/>
                    <a:pt x="16167" y="5067"/>
                  </a:cubicBezTo>
                  <a:lnTo>
                    <a:pt x="4940" y="5067"/>
                  </a:ln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135" name="I"/>
            <p:cNvSpPr/>
            <p:nvPr/>
          </p:nvSpPr>
          <p:spPr>
            <a:xfrm>
              <a:off x="165660" y="3010725"/>
              <a:ext cx="125145" cy="29719"/>
            </a:xfrm>
            <a:custGeom>
              <a:avLst/>
              <a:gdLst/>
              <a:ahLst/>
              <a:cxnLst>
                <a:cxn ang="0">
                  <a:pos x="wd2" y="hd2"/>
                </a:cxn>
                <a:cxn ang="5400000">
                  <a:pos x="wd2" y="hd2"/>
                </a:cxn>
                <a:cxn ang="10800000">
                  <a:pos x="wd2" y="hd2"/>
                </a:cxn>
                <a:cxn ang="16200000">
                  <a:pos x="wd2" y="hd2"/>
                </a:cxn>
              </a:cxnLst>
              <a:rect l="0" t="0" r="r" b="b"/>
              <a:pathLst>
                <a:path w="21600" h="21600" extrusionOk="0">
                  <a:moveTo>
                    <a:pt x="679" y="21600"/>
                  </a:moveTo>
                  <a:cubicBezTo>
                    <a:pt x="493" y="21600"/>
                    <a:pt x="307" y="21323"/>
                    <a:pt x="186" y="20815"/>
                  </a:cubicBezTo>
                  <a:cubicBezTo>
                    <a:pt x="66" y="20308"/>
                    <a:pt x="0" y="19523"/>
                    <a:pt x="0" y="18738"/>
                  </a:cubicBezTo>
                  <a:lnTo>
                    <a:pt x="0" y="2862"/>
                  </a:lnTo>
                  <a:cubicBezTo>
                    <a:pt x="0" y="2077"/>
                    <a:pt x="66" y="1292"/>
                    <a:pt x="186" y="785"/>
                  </a:cubicBezTo>
                  <a:cubicBezTo>
                    <a:pt x="307" y="277"/>
                    <a:pt x="493" y="0"/>
                    <a:pt x="679" y="0"/>
                  </a:cubicBezTo>
                  <a:lnTo>
                    <a:pt x="20921" y="0"/>
                  </a:lnTo>
                  <a:cubicBezTo>
                    <a:pt x="21107" y="0"/>
                    <a:pt x="21293" y="277"/>
                    <a:pt x="21414" y="785"/>
                  </a:cubicBezTo>
                  <a:cubicBezTo>
                    <a:pt x="21534" y="1292"/>
                    <a:pt x="21600" y="2077"/>
                    <a:pt x="21600" y="2862"/>
                  </a:cubicBezTo>
                  <a:lnTo>
                    <a:pt x="21600" y="18738"/>
                  </a:lnTo>
                  <a:cubicBezTo>
                    <a:pt x="21600" y="19523"/>
                    <a:pt x="21534" y="20308"/>
                    <a:pt x="21414" y="20815"/>
                  </a:cubicBezTo>
                  <a:cubicBezTo>
                    <a:pt x="21293" y="21323"/>
                    <a:pt x="21107" y="21600"/>
                    <a:pt x="20921" y="21600"/>
                  </a:cubicBezTo>
                  <a:lnTo>
                    <a:pt x="679" y="21600"/>
                  </a:ln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136" name="R"/>
            <p:cNvSpPr/>
            <p:nvPr/>
          </p:nvSpPr>
          <p:spPr>
            <a:xfrm>
              <a:off x="164835" y="2844038"/>
              <a:ext cx="126351" cy="123762"/>
            </a:xfrm>
            <a:custGeom>
              <a:avLst/>
              <a:gdLst/>
              <a:ahLst/>
              <a:cxnLst>
                <a:cxn ang="0">
                  <a:pos x="wd2" y="hd2"/>
                </a:cxn>
                <a:cxn ang="5400000">
                  <a:pos x="wd2" y="hd2"/>
                </a:cxn>
                <a:cxn ang="10800000">
                  <a:pos x="wd2" y="hd2"/>
                </a:cxn>
                <a:cxn ang="16200000">
                  <a:pos x="wd2" y="hd2"/>
                </a:cxn>
              </a:cxnLst>
              <a:rect l="0" t="0" r="r" b="b"/>
              <a:pathLst>
                <a:path w="21600" h="21600" extrusionOk="0">
                  <a:moveTo>
                    <a:pt x="6802" y="16679"/>
                  </a:moveTo>
                  <a:cubicBezTo>
                    <a:pt x="6987" y="16557"/>
                    <a:pt x="7171" y="16424"/>
                    <a:pt x="7355" y="16424"/>
                  </a:cubicBezTo>
                  <a:cubicBezTo>
                    <a:pt x="7540" y="16424"/>
                    <a:pt x="7659" y="16491"/>
                    <a:pt x="7779" y="16613"/>
                  </a:cubicBezTo>
                  <a:cubicBezTo>
                    <a:pt x="7898" y="16735"/>
                    <a:pt x="8028" y="16868"/>
                    <a:pt x="8082" y="17045"/>
                  </a:cubicBezTo>
                  <a:cubicBezTo>
                    <a:pt x="8505" y="18231"/>
                    <a:pt x="9178" y="19173"/>
                    <a:pt x="10100" y="19982"/>
                  </a:cubicBezTo>
                  <a:cubicBezTo>
                    <a:pt x="11326" y="21046"/>
                    <a:pt x="12791" y="21600"/>
                    <a:pt x="14505" y="21600"/>
                  </a:cubicBezTo>
                  <a:cubicBezTo>
                    <a:pt x="16458" y="21600"/>
                    <a:pt x="18107" y="20846"/>
                    <a:pt x="19517" y="19417"/>
                  </a:cubicBezTo>
                  <a:cubicBezTo>
                    <a:pt x="20927" y="17976"/>
                    <a:pt x="21600" y="16236"/>
                    <a:pt x="21600" y="14175"/>
                  </a:cubicBezTo>
                  <a:lnTo>
                    <a:pt x="21600" y="687"/>
                  </a:lnTo>
                  <a:cubicBezTo>
                    <a:pt x="21600" y="499"/>
                    <a:pt x="21535" y="310"/>
                    <a:pt x="21416" y="188"/>
                  </a:cubicBezTo>
                  <a:cubicBezTo>
                    <a:pt x="21296" y="66"/>
                    <a:pt x="21112" y="0"/>
                    <a:pt x="20927" y="0"/>
                  </a:cubicBezTo>
                  <a:lnTo>
                    <a:pt x="814" y="0"/>
                  </a:lnTo>
                  <a:cubicBezTo>
                    <a:pt x="629" y="0"/>
                    <a:pt x="445" y="66"/>
                    <a:pt x="325" y="188"/>
                  </a:cubicBezTo>
                  <a:cubicBezTo>
                    <a:pt x="206" y="310"/>
                    <a:pt x="141" y="499"/>
                    <a:pt x="141" y="687"/>
                  </a:cubicBezTo>
                  <a:lnTo>
                    <a:pt x="141" y="4500"/>
                  </a:lnTo>
                  <a:cubicBezTo>
                    <a:pt x="141" y="4688"/>
                    <a:pt x="206" y="4876"/>
                    <a:pt x="325" y="4998"/>
                  </a:cubicBezTo>
                  <a:cubicBezTo>
                    <a:pt x="445" y="5120"/>
                    <a:pt x="629" y="5187"/>
                    <a:pt x="814" y="5187"/>
                  </a:cubicBezTo>
                  <a:lnTo>
                    <a:pt x="16458" y="5187"/>
                  </a:lnTo>
                  <a:cubicBezTo>
                    <a:pt x="16642" y="5187"/>
                    <a:pt x="16827" y="5253"/>
                    <a:pt x="16946" y="5375"/>
                  </a:cubicBezTo>
                  <a:cubicBezTo>
                    <a:pt x="17065" y="5497"/>
                    <a:pt x="17130" y="5685"/>
                    <a:pt x="17130" y="5874"/>
                  </a:cubicBezTo>
                  <a:lnTo>
                    <a:pt x="17130" y="13432"/>
                  </a:lnTo>
                  <a:cubicBezTo>
                    <a:pt x="17130" y="14308"/>
                    <a:pt x="16881" y="15050"/>
                    <a:pt x="16393" y="15560"/>
                  </a:cubicBezTo>
                  <a:cubicBezTo>
                    <a:pt x="15904" y="16059"/>
                    <a:pt x="15297" y="16314"/>
                    <a:pt x="14559" y="16314"/>
                  </a:cubicBezTo>
                  <a:cubicBezTo>
                    <a:pt x="13821" y="16314"/>
                    <a:pt x="13214" y="16059"/>
                    <a:pt x="12726" y="15560"/>
                  </a:cubicBezTo>
                  <a:cubicBezTo>
                    <a:pt x="12237" y="15061"/>
                    <a:pt x="11988" y="14374"/>
                    <a:pt x="11988" y="13432"/>
                  </a:cubicBezTo>
                  <a:lnTo>
                    <a:pt x="11988" y="9875"/>
                  </a:lnTo>
                  <a:cubicBezTo>
                    <a:pt x="11988" y="9808"/>
                    <a:pt x="11923" y="9753"/>
                    <a:pt x="11869" y="9753"/>
                  </a:cubicBezTo>
                  <a:lnTo>
                    <a:pt x="7464" y="9753"/>
                  </a:lnTo>
                  <a:cubicBezTo>
                    <a:pt x="7345" y="9753"/>
                    <a:pt x="7214" y="9819"/>
                    <a:pt x="7095" y="9875"/>
                  </a:cubicBezTo>
                  <a:cubicBezTo>
                    <a:pt x="6976" y="9930"/>
                    <a:pt x="250" y="15804"/>
                    <a:pt x="250" y="15804"/>
                  </a:cubicBezTo>
                  <a:cubicBezTo>
                    <a:pt x="130" y="15926"/>
                    <a:pt x="0" y="16059"/>
                    <a:pt x="0" y="16236"/>
                  </a:cubicBezTo>
                  <a:lnTo>
                    <a:pt x="0" y="20292"/>
                  </a:lnTo>
                  <a:cubicBezTo>
                    <a:pt x="0" y="20603"/>
                    <a:pt x="65" y="20857"/>
                    <a:pt x="250" y="21046"/>
                  </a:cubicBezTo>
                  <a:cubicBezTo>
                    <a:pt x="434" y="21234"/>
                    <a:pt x="618" y="21301"/>
                    <a:pt x="857" y="21301"/>
                  </a:cubicBezTo>
                  <a:cubicBezTo>
                    <a:pt x="1096" y="21301"/>
                    <a:pt x="1345" y="21179"/>
                    <a:pt x="1530" y="21046"/>
                  </a:cubicBezTo>
                  <a:cubicBezTo>
                    <a:pt x="3244" y="19672"/>
                    <a:pt x="4947" y="18231"/>
                    <a:pt x="6791" y="16679"/>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137" name="B"/>
            <p:cNvSpPr/>
            <p:nvPr/>
          </p:nvSpPr>
          <p:spPr>
            <a:xfrm>
              <a:off x="165343" y="2675572"/>
              <a:ext cx="125462" cy="126303"/>
            </a:xfrm>
            <a:custGeom>
              <a:avLst/>
              <a:gdLst/>
              <a:ahLst/>
              <a:cxnLst>
                <a:cxn ang="0">
                  <a:pos x="wd2" y="hd2"/>
                </a:cxn>
                <a:cxn ang="5400000">
                  <a:pos x="wd2" y="hd2"/>
                </a:cxn>
                <a:cxn ang="10800000">
                  <a:pos x="wd2" y="hd2"/>
                </a:cxn>
                <a:cxn ang="16200000">
                  <a:pos x="wd2" y="hd2"/>
                </a:cxn>
              </a:cxnLst>
              <a:rect l="0" t="0" r="r" b="b"/>
              <a:pathLst>
                <a:path w="21600" h="21600" extrusionOk="0">
                  <a:moveTo>
                    <a:pt x="20923" y="0"/>
                  </a:moveTo>
                  <a:cubicBezTo>
                    <a:pt x="21108" y="0"/>
                    <a:pt x="21294" y="65"/>
                    <a:pt x="21414" y="185"/>
                  </a:cubicBezTo>
                  <a:cubicBezTo>
                    <a:pt x="21534" y="304"/>
                    <a:pt x="21600" y="489"/>
                    <a:pt x="21600" y="673"/>
                  </a:cubicBezTo>
                  <a:lnTo>
                    <a:pt x="21600" y="13890"/>
                  </a:lnTo>
                  <a:cubicBezTo>
                    <a:pt x="21600" y="15725"/>
                    <a:pt x="20988" y="17310"/>
                    <a:pt x="19688" y="18603"/>
                  </a:cubicBezTo>
                  <a:cubicBezTo>
                    <a:pt x="18399" y="19949"/>
                    <a:pt x="16793" y="20557"/>
                    <a:pt x="15012" y="20557"/>
                  </a:cubicBezTo>
                  <a:cubicBezTo>
                    <a:pt x="14455" y="20557"/>
                    <a:pt x="13908" y="20492"/>
                    <a:pt x="13351" y="20308"/>
                  </a:cubicBezTo>
                  <a:cubicBezTo>
                    <a:pt x="12794" y="20123"/>
                    <a:pt x="12302" y="19938"/>
                    <a:pt x="11876" y="19634"/>
                  </a:cubicBezTo>
                  <a:cubicBezTo>
                    <a:pt x="11756" y="19569"/>
                    <a:pt x="11625" y="19515"/>
                    <a:pt x="11450" y="19515"/>
                  </a:cubicBezTo>
                  <a:cubicBezTo>
                    <a:pt x="11275" y="19515"/>
                    <a:pt x="11079" y="19580"/>
                    <a:pt x="10958" y="19765"/>
                  </a:cubicBezTo>
                  <a:cubicBezTo>
                    <a:pt x="10467" y="20319"/>
                    <a:pt x="9789" y="20807"/>
                    <a:pt x="8992" y="21111"/>
                  </a:cubicBezTo>
                  <a:cubicBezTo>
                    <a:pt x="8194" y="21415"/>
                    <a:pt x="7397" y="21600"/>
                    <a:pt x="6588" y="21600"/>
                  </a:cubicBezTo>
                  <a:cubicBezTo>
                    <a:pt x="4807" y="21600"/>
                    <a:pt x="3267" y="20927"/>
                    <a:pt x="1912" y="19645"/>
                  </a:cubicBezTo>
                  <a:cubicBezTo>
                    <a:pt x="623" y="18364"/>
                    <a:pt x="0" y="16767"/>
                    <a:pt x="0" y="14932"/>
                  </a:cubicBezTo>
                  <a:lnTo>
                    <a:pt x="0" y="673"/>
                  </a:lnTo>
                  <a:cubicBezTo>
                    <a:pt x="0" y="489"/>
                    <a:pt x="66" y="304"/>
                    <a:pt x="186" y="185"/>
                  </a:cubicBezTo>
                  <a:cubicBezTo>
                    <a:pt x="306" y="65"/>
                    <a:pt x="492" y="0"/>
                    <a:pt x="677" y="0"/>
                  </a:cubicBezTo>
                  <a:lnTo>
                    <a:pt x="20934" y="0"/>
                  </a:lnTo>
                  <a:close/>
                  <a:moveTo>
                    <a:pt x="12980" y="13640"/>
                  </a:moveTo>
                  <a:cubicBezTo>
                    <a:pt x="12980" y="14194"/>
                    <a:pt x="13165" y="14682"/>
                    <a:pt x="13592" y="15052"/>
                  </a:cubicBezTo>
                  <a:cubicBezTo>
                    <a:pt x="14018" y="15421"/>
                    <a:pt x="14520" y="15605"/>
                    <a:pt x="15066" y="15605"/>
                  </a:cubicBezTo>
                  <a:cubicBezTo>
                    <a:pt x="15613" y="15605"/>
                    <a:pt x="16115" y="15421"/>
                    <a:pt x="16487" y="15052"/>
                  </a:cubicBezTo>
                  <a:cubicBezTo>
                    <a:pt x="16913" y="14682"/>
                    <a:pt x="17099" y="14194"/>
                    <a:pt x="17099" y="13640"/>
                  </a:cubicBezTo>
                  <a:lnTo>
                    <a:pt x="17099" y="5810"/>
                  </a:lnTo>
                  <a:cubicBezTo>
                    <a:pt x="17099" y="5625"/>
                    <a:pt x="17033" y="5441"/>
                    <a:pt x="16913" y="5321"/>
                  </a:cubicBezTo>
                  <a:cubicBezTo>
                    <a:pt x="16793" y="5202"/>
                    <a:pt x="16607" y="5137"/>
                    <a:pt x="16421" y="5137"/>
                  </a:cubicBezTo>
                  <a:lnTo>
                    <a:pt x="13646" y="5137"/>
                  </a:lnTo>
                  <a:cubicBezTo>
                    <a:pt x="13460" y="5137"/>
                    <a:pt x="13275" y="5202"/>
                    <a:pt x="13154" y="5321"/>
                  </a:cubicBezTo>
                  <a:cubicBezTo>
                    <a:pt x="13034" y="5441"/>
                    <a:pt x="12969" y="5625"/>
                    <a:pt x="12969" y="5810"/>
                  </a:cubicBezTo>
                  <a:cubicBezTo>
                    <a:pt x="12969" y="5810"/>
                    <a:pt x="12969" y="13640"/>
                    <a:pt x="12969" y="13640"/>
                  </a:cubicBezTo>
                  <a:close/>
                  <a:moveTo>
                    <a:pt x="4545" y="14498"/>
                  </a:moveTo>
                  <a:cubicBezTo>
                    <a:pt x="4545" y="15052"/>
                    <a:pt x="4731" y="15540"/>
                    <a:pt x="5157" y="15964"/>
                  </a:cubicBezTo>
                  <a:cubicBezTo>
                    <a:pt x="5583" y="16387"/>
                    <a:pt x="6086" y="16572"/>
                    <a:pt x="6577" y="16572"/>
                  </a:cubicBezTo>
                  <a:cubicBezTo>
                    <a:pt x="7134" y="16572"/>
                    <a:pt x="7681" y="16387"/>
                    <a:pt x="8052" y="15964"/>
                  </a:cubicBezTo>
                  <a:cubicBezTo>
                    <a:pt x="8424" y="15540"/>
                    <a:pt x="8664" y="15106"/>
                    <a:pt x="8664" y="14498"/>
                  </a:cubicBezTo>
                  <a:lnTo>
                    <a:pt x="8664" y="5810"/>
                  </a:lnTo>
                  <a:cubicBezTo>
                    <a:pt x="8664" y="5625"/>
                    <a:pt x="8598" y="5441"/>
                    <a:pt x="8478" y="5321"/>
                  </a:cubicBezTo>
                  <a:cubicBezTo>
                    <a:pt x="8358" y="5202"/>
                    <a:pt x="8172" y="5137"/>
                    <a:pt x="7987" y="5137"/>
                  </a:cubicBezTo>
                  <a:lnTo>
                    <a:pt x="5212" y="5137"/>
                  </a:lnTo>
                  <a:cubicBezTo>
                    <a:pt x="5026" y="5137"/>
                    <a:pt x="4840" y="5202"/>
                    <a:pt x="4720" y="5321"/>
                  </a:cubicBezTo>
                  <a:cubicBezTo>
                    <a:pt x="4600" y="5441"/>
                    <a:pt x="4534" y="5625"/>
                    <a:pt x="4534" y="5810"/>
                  </a:cubicBezTo>
                  <a:cubicBezTo>
                    <a:pt x="4534" y="5810"/>
                    <a:pt x="4534" y="14498"/>
                    <a:pt x="4534" y="14498"/>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138" name="E"/>
            <p:cNvSpPr/>
            <p:nvPr/>
          </p:nvSpPr>
          <p:spPr>
            <a:xfrm>
              <a:off x="257551" y="2586482"/>
              <a:ext cx="34333" cy="45784"/>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lnTo>
                    <a:pt x="21600" y="0"/>
                  </a:lnTo>
                  <a:lnTo>
                    <a:pt x="21600" y="3895"/>
                  </a:lnTo>
                  <a:lnTo>
                    <a:pt x="5390" y="3895"/>
                  </a:lnTo>
                  <a:lnTo>
                    <a:pt x="5390" y="8778"/>
                  </a:lnTo>
                  <a:lnTo>
                    <a:pt x="20921" y="8778"/>
                  </a:lnTo>
                  <a:lnTo>
                    <a:pt x="20921" y="12493"/>
                  </a:lnTo>
                  <a:lnTo>
                    <a:pt x="5390" y="12493"/>
                  </a:lnTo>
                  <a:lnTo>
                    <a:pt x="5390" y="17376"/>
                  </a:lnTo>
                  <a:lnTo>
                    <a:pt x="21600" y="17376"/>
                  </a:lnTo>
                  <a:lnTo>
                    <a:pt x="21600" y="21600"/>
                  </a:ln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139" name="H"/>
            <p:cNvSpPr/>
            <p:nvPr/>
          </p:nvSpPr>
          <p:spPr>
            <a:xfrm>
              <a:off x="210019" y="2586482"/>
              <a:ext cx="39664" cy="45784"/>
            </a:xfrm>
            <a:custGeom>
              <a:avLst/>
              <a:gdLst/>
              <a:ahLst/>
              <a:cxnLst>
                <a:cxn ang="0">
                  <a:pos x="wd2" y="hd2"/>
                </a:cxn>
                <a:cxn ang="5400000">
                  <a:pos x="wd2" y="hd2"/>
                </a:cxn>
                <a:cxn ang="10800000">
                  <a:pos x="wd2" y="hd2"/>
                </a:cxn>
                <a:cxn ang="16200000">
                  <a:pos x="wd2" y="hd2"/>
                </a:cxn>
              </a:cxnLst>
              <a:rect l="0" t="0" r="r" b="b"/>
              <a:pathLst>
                <a:path w="21600" h="21600" extrusionOk="0">
                  <a:moveTo>
                    <a:pt x="16934" y="21600"/>
                  </a:moveTo>
                  <a:lnTo>
                    <a:pt x="16934" y="12822"/>
                  </a:lnTo>
                  <a:lnTo>
                    <a:pt x="4666" y="12822"/>
                  </a:lnTo>
                  <a:lnTo>
                    <a:pt x="4666" y="21600"/>
                  </a:lnTo>
                  <a:lnTo>
                    <a:pt x="0" y="21600"/>
                  </a:lnTo>
                  <a:lnTo>
                    <a:pt x="0" y="0"/>
                  </a:lnTo>
                  <a:lnTo>
                    <a:pt x="4666" y="0"/>
                  </a:lnTo>
                  <a:lnTo>
                    <a:pt x="4666" y="9107"/>
                  </a:lnTo>
                  <a:lnTo>
                    <a:pt x="16934" y="9107"/>
                  </a:lnTo>
                  <a:lnTo>
                    <a:pt x="16934" y="0"/>
                  </a:lnTo>
                  <a:lnTo>
                    <a:pt x="21600" y="0"/>
                  </a:lnTo>
                  <a:lnTo>
                    <a:pt x="21600" y="21600"/>
                  </a:lnTo>
                  <a:lnTo>
                    <a:pt x="16934" y="21600"/>
                  </a:ln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140" name="T"/>
            <p:cNvSpPr/>
            <p:nvPr/>
          </p:nvSpPr>
          <p:spPr>
            <a:xfrm>
              <a:off x="167119" y="2586482"/>
              <a:ext cx="37570" cy="45784"/>
            </a:xfrm>
            <a:custGeom>
              <a:avLst/>
              <a:gdLst/>
              <a:ahLst/>
              <a:cxnLst>
                <a:cxn ang="0">
                  <a:pos x="wd2" y="hd2"/>
                </a:cxn>
                <a:cxn ang="5400000">
                  <a:pos x="wd2" y="hd2"/>
                </a:cxn>
                <a:cxn ang="10800000">
                  <a:pos x="wd2" y="hd2"/>
                </a:cxn>
                <a:cxn ang="16200000">
                  <a:pos x="wd2" y="hd2"/>
                </a:cxn>
              </a:cxnLst>
              <a:rect l="0" t="0" r="r" b="b"/>
              <a:pathLst>
                <a:path w="21600" h="21600" extrusionOk="0">
                  <a:moveTo>
                    <a:pt x="8428" y="3715"/>
                  </a:moveTo>
                  <a:lnTo>
                    <a:pt x="0" y="3715"/>
                  </a:lnTo>
                  <a:lnTo>
                    <a:pt x="0" y="0"/>
                  </a:lnTo>
                  <a:lnTo>
                    <a:pt x="21600" y="0"/>
                  </a:lnTo>
                  <a:lnTo>
                    <a:pt x="21600" y="3715"/>
                  </a:lnTo>
                  <a:lnTo>
                    <a:pt x="13172" y="3715"/>
                  </a:lnTo>
                  <a:lnTo>
                    <a:pt x="13172" y="21600"/>
                  </a:lnTo>
                  <a:lnTo>
                    <a:pt x="8246" y="21600"/>
                  </a:lnTo>
                  <a:lnTo>
                    <a:pt x="8246" y="3715"/>
                  </a:lnTo>
                  <a:lnTo>
                    <a:pt x="8465" y="3715"/>
                  </a:ln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141" name="Bridge Graphic"/>
            <p:cNvSpPr/>
            <p:nvPr/>
          </p:nvSpPr>
          <p:spPr>
            <a:xfrm>
              <a:off x="-1" y="0"/>
              <a:ext cx="457032" cy="153459"/>
            </a:xfrm>
            <a:custGeom>
              <a:avLst/>
              <a:gdLst/>
              <a:ahLst/>
              <a:cxnLst>
                <a:cxn ang="0">
                  <a:pos x="wd2" y="hd2"/>
                </a:cxn>
                <a:cxn ang="5400000">
                  <a:pos x="wd2" y="hd2"/>
                </a:cxn>
                <a:cxn ang="10800000">
                  <a:pos x="wd2" y="hd2"/>
                </a:cxn>
                <a:cxn ang="16200000">
                  <a:pos x="wd2" y="hd2"/>
                </a:cxn>
              </a:cxnLst>
              <a:rect l="0" t="0" r="r" b="b"/>
              <a:pathLst>
                <a:path w="21570" h="21535" extrusionOk="0">
                  <a:moveTo>
                    <a:pt x="21469" y="19649"/>
                  </a:moveTo>
                  <a:cubicBezTo>
                    <a:pt x="16033" y="15478"/>
                    <a:pt x="13808" y="5293"/>
                    <a:pt x="13161" y="2139"/>
                  </a:cubicBezTo>
                  <a:lnTo>
                    <a:pt x="13161" y="294"/>
                  </a:lnTo>
                  <a:cubicBezTo>
                    <a:pt x="13161" y="214"/>
                    <a:pt x="13152" y="134"/>
                    <a:pt x="13134" y="80"/>
                  </a:cubicBezTo>
                  <a:cubicBezTo>
                    <a:pt x="13116" y="27"/>
                    <a:pt x="13089" y="0"/>
                    <a:pt x="13062" y="0"/>
                  </a:cubicBezTo>
                  <a:lnTo>
                    <a:pt x="12514" y="0"/>
                  </a:lnTo>
                  <a:cubicBezTo>
                    <a:pt x="12487" y="0"/>
                    <a:pt x="12460" y="27"/>
                    <a:pt x="12442" y="80"/>
                  </a:cubicBezTo>
                  <a:cubicBezTo>
                    <a:pt x="12424" y="134"/>
                    <a:pt x="12415" y="214"/>
                    <a:pt x="12415" y="294"/>
                  </a:cubicBezTo>
                  <a:lnTo>
                    <a:pt x="12415" y="17510"/>
                  </a:lnTo>
                  <a:cubicBezTo>
                    <a:pt x="12110" y="17510"/>
                    <a:pt x="11112" y="17483"/>
                    <a:pt x="10798" y="17483"/>
                  </a:cubicBezTo>
                  <a:lnTo>
                    <a:pt x="10771" y="17483"/>
                  </a:lnTo>
                  <a:cubicBezTo>
                    <a:pt x="10457" y="17483"/>
                    <a:pt x="9459" y="17483"/>
                    <a:pt x="9154" y="17510"/>
                  </a:cubicBezTo>
                  <a:lnTo>
                    <a:pt x="9154" y="294"/>
                  </a:lnTo>
                  <a:cubicBezTo>
                    <a:pt x="9154" y="214"/>
                    <a:pt x="9145" y="134"/>
                    <a:pt x="9127" y="80"/>
                  </a:cubicBezTo>
                  <a:cubicBezTo>
                    <a:pt x="9109" y="27"/>
                    <a:pt x="9082" y="0"/>
                    <a:pt x="9055" y="0"/>
                  </a:cubicBezTo>
                  <a:lnTo>
                    <a:pt x="8507" y="0"/>
                  </a:lnTo>
                  <a:cubicBezTo>
                    <a:pt x="8480" y="0"/>
                    <a:pt x="8453" y="27"/>
                    <a:pt x="8435" y="80"/>
                  </a:cubicBezTo>
                  <a:cubicBezTo>
                    <a:pt x="8417" y="134"/>
                    <a:pt x="8408" y="214"/>
                    <a:pt x="8408" y="294"/>
                  </a:cubicBezTo>
                  <a:lnTo>
                    <a:pt x="8408" y="2139"/>
                  </a:lnTo>
                  <a:cubicBezTo>
                    <a:pt x="7761" y="5293"/>
                    <a:pt x="5533" y="15478"/>
                    <a:pt x="91" y="19649"/>
                  </a:cubicBezTo>
                  <a:cubicBezTo>
                    <a:pt x="-8" y="19729"/>
                    <a:pt x="-17" y="20130"/>
                    <a:pt x="19" y="20718"/>
                  </a:cubicBezTo>
                  <a:cubicBezTo>
                    <a:pt x="55" y="21359"/>
                    <a:pt x="118" y="21600"/>
                    <a:pt x="280" y="21520"/>
                  </a:cubicBezTo>
                  <a:cubicBezTo>
                    <a:pt x="1996" y="20798"/>
                    <a:pt x="3523" y="20237"/>
                    <a:pt x="5239" y="19862"/>
                  </a:cubicBezTo>
                  <a:cubicBezTo>
                    <a:pt x="5239" y="19862"/>
                    <a:pt x="5239" y="19889"/>
                    <a:pt x="5248" y="19889"/>
                  </a:cubicBezTo>
                  <a:cubicBezTo>
                    <a:pt x="5257" y="19889"/>
                    <a:pt x="5266" y="19862"/>
                    <a:pt x="5275" y="19862"/>
                  </a:cubicBezTo>
                  <a:cubicBezTo>
                    <a:pt x="6174" y="19675"/>
                    <a:pt x="7306" y="19542"/>
                    <a:pt x="8411" y="19461"/>
                  </a:cubicBezTo>
                  <a:lnTo>
                    <a:pt x="8411" y="21226"/>
                  </a:lnTo>
                  <a:cubicBezTo>
                    <a:pt x="8411" y="21306"/>
                    <a:pt x="8420" y="21386"/>
                    <a:pt x="8438" y="21440"/>
                  </a:cubicBezTo>
                  <a:cubicBezTo>
                    <a:pt x="8456" y="21493"/>
                    <a:pt x="8483" y="21520"/>
                    <a:pt x="8510" y="21520"/>
                  </a:cubicBezTo>
                  <a:lnTo>
                    <a:pt x="9058" y="21520"/>
                  </a:lnTo>
                  <a:cubicBezTo>
                    <a:pt x="9085" y="21520"/>
                    <a:pt x="9112" y="21493"/>
                    <a:pt x="9130" y="21440"/>
                  </a:cubicBezTo>
                  <a:cubicBezTo>
                    <a:pt x="9148" y="21386"/>
                    <a:pt x="9157" y="21306"/>
                    <a:pt x="9157" y="21226"/>
                  </a:cubicBezTo>
                  <a:lnTo>
                    <a:pt x="9157" y="19408"/>
                  </a:lnTo>
                  <a:cubicBezTo>
                    <a:pt x="9741" y="19381"/>
                    <a:pt x="10298" y="19354"/>
                    <a:pt x="10783" y="19354"/>
                  </a:cubicBezTo>
                  <a:cubicBezTo>
                    <a:pt x="11268" y="19354"/>
                    <a:pt x="11825" y="19381"/>
                    <a:pt x="12409" y="19408"/>
                  </a:cubicBezTo>
                  <a:lnTo>
                    <a:pt x="12409" y="21226"/>
                  </a:lnTo>
                  <a:cubicBezTo>
                    <a:pt x="12409" y="21306"/>
                    <a:pt x="12418" y="21386"/>
                    <a:pt x="12436" y="21440"/>
                  </a:cubicBezTo>
                  <a:cubicBezTo>
                    <a:pt x="12454" y="21493"/>
                    <a:pt x="12481" y="21520"/>
                    <a:pt x="12508" y="21520"/>
                  </a:cubicBezTo>
                  <a:lnTo>
                    <a:pt x="13056" y="21520"/>
                  </a:lnTo>
                  <a:cubicBezTo>
                    <a:pt x="13083" y="21520"/>
                    <a:pt x="13110" y="21493"/>
                    <a:pt x="13128" y="21440"/>
                  </a:cubicBezTo>
                  <a:cubicBezTo>
                    <a:pt x="13146" y="21386"/>
                    <a:pt x="13155" y="21306"/>
                    <a:pt x="13155" y="21226"/>
                  </a:cubicBezTo>
                  <a:lnTo>
                    <a:pt x="13155" y="19461"/>
                  </a:lnTo>
                  <a:cubicBezTo>
                    <a:pt x="14260" y="19542"/>
                    <a:pt x="15392" y="19675"/>
                    <a:pt x="16291" y="19862"/>
                  </a:cubicBezTo>
                  <a:cubicBezTo>
                    <a:pt x="16300" y="19862"/>
                    <a:pt x="16309" y="19889"/>
                    <a:pt x="16318" y="19889"/>
                  </a:cubicBezTo>
                  <a:cubicBezTo>
                    <a:pt x="16318" y="19889"/>
                    <a:pt x="16318" y="19862"/>
                    <a:pt x="16327" y="19862"/>
                  </a:cubicBezTo>
                  <a:cubicBezTo>
                    <a:pt x="18052" y="20210"/>
                    <a:pt x="19579" y="20771"/>
                    <a:pt x="21295" y="21520"/>
                  </a:cubicBezTo>
                  <a:cubicBezTo>
                    <a:pt x="21448" y="21573"/>
                    <a:pt x="21520" y="21359"/>
                    <a:pt x="21556" y="20718"/>
                  </a:cubicBezTo>
                  <a:cubicBezTo>
                    <a:pt x="21583" y="20156"/>
                    <a:pt x="21574" y="19729"/>
                    <a:pt x="21475" y="19649"/>
                  </a:cubicBezTo>
                  <a:close/>
                  <a:moveTo>
                    <a:pt x="8408" y="17563"/>
                  </a:moveTo>
                  <a:cubicBezTo>
                    <a:pt x="7833" y="17617"/>
                    <a:pt x="7258" y="17670"/>
                    <a:pt x="6683" y="17750"/>
                  </a:cubicBezTo>
                  <a:cubicBezTo>
                    <a:pt x="7303" y="16628"/>
                    <a:pt x="7860" y="15318"/>
                    <a:pt x="8408" y="13553"/>
                  </a:cubicBezTo>
                  <a:lnTo>
                    <a:pt x="8408" y="17563"/>
                  </a:lnTo>
                  <a:close/>
                  <a:moveTo>
                    <a:pt x="8408" y="10533"/>
                  </a:moveTo>
                  <a:cubicBezTo>
                    <a:pt x="7402" y="14329"/>
                    <a:pt x="6440" y="16200"/>
                    <a:pt x="5075" y="18018"/>
                  </a:cubicBezTo>
                  <a:cubicBezTo>
                    <a:pt x="4347" y="18178"/>
                    <a:pt x="3610" y="18365"/>
                    <a:pt x="2873" y="18606"/>
                  </a:cubicBezTo>
                  <a:cubicBezTo>
                    <a:pt x="5847" y="14596"/>
                    <a:pt x="7545" y="9116"/>
                    <a:pt x="8408" y="5614"/>
                  </a:cubicBezTo>
                  <a:lnTo>
                    <a:pt x="8408" y="10533"/>
                  </a:lnTo>
                  <a:close/>
                  <a:moveTo>
                    <a:pt x="13161" y="17563"/>
                  </a:moveTo>
                  <a:lnTo>
                    <a:pt x="13161" y="13553"/>
                  </a:lnTo>
                  <a:cubicBezTo>
                    <a:pt x="13709" y="15318"/>
                    <a:pt x="14257" y="16628"/>
                    <a:pt x="14886" y="17750"/>
                  </a:cubicBezTo>
                  <a:cubicBezTo>
                    <a:pt x="14311" y="17670"/>
                    <a:pt x="13736" y="17617"/>
                    <a:pt x="13161" y="17563"/>
                  </a:cubicBezTo>
                  <a:close/>
                  <a:moveTo>
                    <a:pt x="16494" y="18045"/>
                  </a:moveTo>
                  <a:cubicBezTo>
                    <a:pt x="15138" y="16227"/>
                    <a:pt x="14167" y="14355"/>
                    <a:pt x="13161" y="10559"/>
                  </a:cubicBezTo>
                  <a:lnTo>
                    <a:pt x="13161" y="5614"/>
                  </a:lnTo>
                  <a:cubicBezTo>
                    <a:pt x="14033" y="9116"/>
                    <a:pt x="15722" y="14596"/>
                    <a:pt x="18696" y="18606"/>
                  </a:cubicBezTo>
                  <a:cubicBezTo>
                    <a:pt x="17959" y="18392"/>
                    <a:pt x="17222" y="18178"/>
                    <a:pt x="16494" y="18045"/>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gr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Half Page with Subtitle - Cloud &amp; Product">
    <p:spTree>
      <p:nvGrpSpPr>
        <p:cNvPr id="1" name=""/>
        <p:cNvGrpSpPr/>
        <p:nvPr/>
      </p:nvGrpSpPr>
      <p:grpSpPr>
        <a:xfrm>
          <a:off x="0" y="0"/>
          <a:ext cx="0" cy="0"/>
          <a:chOff x="0" y="0"/>
          <a:chExt cx="0" cy="0"/>
        </a:xfrm>
      </p:grpSpPr>
      <p:sp>
        <p:nvSpPr>
          <p:cNvPr id="149" name="Body Level One…"/>
          <p:cNvSpPr txBox="1">
            <a:spLocks noGrp="1"/>
          </p:cNvSpPr>
          <p:nvPr>
            <p:ph type="body" sz="quarter" idx="1" hasCustomPrompt="1"/>
          </p:nvPr>
        </p:nvSpPr>
        <p:spPr>
          <a:xfrm>
            <a:off x="1101865" y="358537"/>
            <a:ext cx="3368536" cy="273051"/>
          </a:xfrm>
          <a:prstGeom prst="rect">
            <a:avLst/>
          </a:prstGeom>
        </p:spPr>
        <p:txBody>
          <a:bodyPr/>
          <a:lstStyle>
            <a:lvl1pPr>
              <a:lnSpc>
                <a:spcPct val="90000"/>
              </a:lnSpc>
              <a:spcBef>
                <a:spcPts val="1000"/>
              </a:spcBef>
              <a:defRPr sz="900" cap="all" spc="100">
                <a:solidFill>
                  <a:srgbClr val="242834"/>
                </a:solidFill>
                <a:latin typeface="Avenir Next Demi Bold"/>
                <a:ea typeface="Avenir Next Demi Bold"/>
                <a:cs typeface="Avenir Next Demi Bold"/>
                <a:sym typeface="Avenir Next Demi Bold"/>
              </a:defRPr>
            </a:lvl1pPr>
            <a:lvl2pPr marL="229393" indent="-115093">
              <a:lnSpc>
                <a:spcPct val="90000"/>
              </a:lnSpc>
              <a:spcBef>
                <a:spcPts val="1000"/>
              </a:spcBef>
              <a:defRPr sz="900" cap="all" spc="100">
                <a:solidFill>
                  <a:srgbClr val="242834"/>
                </a:solidFill>
                <a:latin typeface="Avenir Next Demi Bold"/>
                <a:ea typeface="Avenir Next Demi Bold"/>
                <a:cs typeface="Avenir Next Demi Bold"/>
                <a:sym typeface="Avenir Next Demi Bold"/>
              </a:defRPr>
            </a:lvl2pPr>
            <a:lvl3pPr marL="457200" indent="-114300">
              <a:lnSpc>
                <a:spcPct val="90000"/>
              </a:lnSpc>
              <a:spcBef>
                <a:spcPts val="1000"/>
              </a:spcBef>
              <a:defRPr sz="900" cap="all" spc="100">
                <a:solidFill>
                  <a:srgbClr val="242834"/>
                </a:solidFill>
                <a:latin typeface="Avenir Next Demi Bold"/>
                <a:ea typeface="Avenir Next Demi Bold"/>
                <a:cs typeface="Avenir Next Demi Bold"/>
                <a:sym typeface="Avenir Next Demi Bold"/>
              </a:defRPr>
            </a:lvl3pPr>
            <a:lvl4pPr marL="685800" indent="-114300">
              <a:lnSpc>
                <a:spcPct val="90000"/>
              </a:lnSpc>
              <a:spcBef>
                <a:spcPts val="1000"/>
              </a:spcBef>
              <a:defRPr sz="900" cap="all" spc="100">
                <a:solidFill>
                  <a:srgbClr val="242834"/>
                </a:solidFill>
                <a:latin typeface="Avenir Next Demi Bold"/>
                <a:ea typeface="Avenir Next Demi Bold"/>
                <a:cs typeface="Avenir Next Demi Bold"/>
                <a:sym typeface="Avenir Next Demi Bold"/>
              </a:defRPr>
            </a:lvl4pPr>
            <a:lvl5pPr marL="914400" indent="-114300">
              <a:lnSpc>
                <a:spcPct val="90000"/>
              </a:lnSpc>
              <a:spcBef>
                <a:spcPts val="1000"/>
              </a:spcBef>
              <a:defRPr sz="900" cap="all" spc="100">
                <a:solidFill>
                  <a:srgbClr val="242834"/>
                </a:solidFill>
                <a:latin typeface="Avenir Next Demi Bold"/>
                <a:ea typeface="Avenir Next Demi Bold"/>
                <a:cs typeface="Avenir Next Demi Bold"/>
                <a:sym typeface="Avenir Next Demi Bold"/>
              </a:defRPr>
            </a:lvl5pPr>
          </a:lstStyle>
          <a:p>
            <a:r>
              <a:t>SUBHEADER</a:t>
            </a:r>
          </a:p>
          <a:p>
            <a:pPr lvl="1"/>
            <a:endParaRPr/>
          </a:p>
          <a:p>
            <a:pPr lvl="2"/>
            <a:endParaRPr/>
          </a:p>
          <a:p>
            <a:pPr lvl="3"/>
            <a:endParaRPr/>
          </a:p>
          <a:p>
            <a:pPr lvl="4"/>
            <a:endParaRPr/>
          </a:p>
        </p:txBody>
      </p:sp>
      <p:sp>
        <p:nvSpPr>
          <p:cNvPr id="15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51" name="Picture Placeholder 2"/>
          <p:cNvSpPr>
            <a:spLocks noGrp="1"/>
          </p:cNvSpPr>
          <p:nvPr>
            <p:ph type="pic" idx="21"/>
          </p:nvPr>
        </p:nvSpPr>
        <p:spPr>
          <a:xfrm>
            <a:off x="6488112" y="0"/>
            <a:ext cx="5703888" cy="6858000"/>
          </a:xfrm>
          <a:prstGeom prst="rect">
            <a:avLst/>
          </a:prstGeom>
        </p:spPr>
        <p:txBody>
          <a:bodyPr lIns="91439" rIns="91439">
            <a:noAutofit/>
          </a:bodyPr>
          <a:lstStyle/>
          <a:p>
            <a:endParaRPr/>
          </a:p>
        </p:txBody>
      </p:sp>
      <p:grpSp>
        <p:nvGrpSpPr>
          <p:cNvPr id="162" name="The Bridge - Left Rail Graphics"/>
          <p:cNvGrpSpPr/>
          <p:nvPr/>
        </p:nvGrpSpPr>
        <p:grpSpPr>
          <a:xfrm>
            <a:off x="139268" y="367791"/>
            <a:ext cx="457032" cy="3535936"/>
            <a:chOff x="0" y="0"/>
            <a:chExt cx="457030" cy="3535934"/>
          </a:xfrm>
        </p:grpSpPr>
        <p:sp>
          <p:nvSpPr>
            <p:cNvPr id="152" name="E"/>
            <p:cNvSpPr/>
            <p:nvPr/>
          </p:nvSpPr>
          <p:spPr>
            <a:xfrm>
              <a:off x="165660" y="3416808"/>
              <a:ext cx="125145" cy="119127"/>
            </a:xfrm>
            <a:custGeom>
              <a:avLst/>
              <a:gdLst/>
              <a:ahLst/>
              <a:cxnLst>
                <a:cxn ang="0">
                  <a:pos x="wd2" y="hd2"/>
                </a:cxn>
                <a:cxn ang="5400000">
                  <a:pos x="wd2" y="hd2"/>
                </a:cxn>
                <a:cxn ang="10800000">
                  <a:pos x="wd2" y="hd2"/>
                </a:cxn>
                <a:cxn ang="16200000">
                  <a:pos x="wd2" y="hd2"/>
                </a:cxn>
              </a:cxnLst>
              <a:rect l="0" t="0" r="r" b="b"/>
              <a:pathLst>
                <a:path w="21600" h="21600" extrusionOk="0">
                  <a:moveTo>
                    <a:pt x="679" y="21600"/>
                  </a:moveTo>
                  <a:cubicBezTo>
                    <a:pt x="493" y="21600"/>
                    <a:pt x="307" y="21531"/>
                    <a:pt x="186" y="21404"/>
                  </a:cubicBezTo>
                  <a:cubicBezTo>
                    <a:pt x="66" y="21278"/>
                    <a:pt x="0" y="21082"/>
                    <a:pt x="0" y="20886"/>
                  </a:cubicBezTo>
                  <a:lnTo>
                    <a:pt x="0" y="714"/>
                  </a:lnTo>
                  <a:cubicBezTo>
                    <a:pt x="0" y="518"/>
                    <a:pt x="66" y="322"/>
                    <a:pt x="186" y="196"/>
                  </a:cubicBezTo>
                  <a:cubicBezTo>
                    <a:pt x="307" y="69"/>
                    <a:pt x="493" y="0"/>
                    <a:pt x="679" y="0"/>
                  </a:cubicBezTo>
                  <a:lnTo>
                    <a:pt x="20921" y="0"/>
                  </a:lnTo>
                  <a:cubicBezTo>
                    <a:pt x="21107" y="0"/>
                    <a:pt x="21293" y="69"/>
                    <a:pt x="21414" y="196"/>
                  </a:cubicBezTo>
                  <a:cubicBezTo>
                    <a:pt x="21534" y="322"/>
                    <a:pt x="21600" y="518"/>
                    <a:pt x="21600" y="714"/>
                  </a:cubicBezTo>
                  <a:lnTo>
                    <a:pt x="21600" y="20886"/>
                  </a:lnTo>
                  <a:cubicBezTo>
                    <a:pt x="21600" y="21082"/>
                    <a:pt x="21534" y="21278"/>
                    <a:pt x="21414" y="21404"/>
                  </a:cubicBezTo>
                  <a:cubicBezTo>
                    <a:pt x="21293" y="21531"/>
                    <a:pt x="21107" y="21600"/>
                    <a:pt x="20921" y="21600"/>
                  </a:cubicBezTo>
                  <a:lnTo>
                    <a:pt x="17525" y="21600"/>
                  </a:lnTo>
                  <a:cubicBezTo>
                    <a:pt x="17339" y="21600"/>
                    <a:pt x="17153" y="21531"/>
                    <a:pt x="17032" y="21404"/>
                  </a:cubicBezTo>
                  <a:cubicBezTo>
                    <a:pt x="16912" y="21278"/>
                    <a:pt x="16846" y="21082"/>
                    <a:pt x="16846" y="20886"/>
                  </a:cubicBezTo>
                  <a:lnTo>
                    <a:pt x="16846" y="6091"/>
                  </a:lnTo>
                  <a:cubicBezTo>
                    <a:pt x="16846" y="5895"/>
                    <a:pt x="16781" y="5699"/>
                    <a:pt x="16660" y="5573"/>
                  </a:cubicBezTo>
                  <a:cubicBezTo>
                    <a:pt x="16540" y="5446"/>
                    <a:pt x="16353" y="5377"/>
                    <a:pt x="16167" y="5377"/>
                  </a:cubicBezTo>
                  <a:lnTo>
                    <a:pt x="13757" y="5377"/>
                  </a:lnTo>
                  <a:cubicBezTo>
                    <a:pt x="13571" y="5377"/>
                    <a:pt x="13385" y="5446"/>
                    <a:pt x="13265" y="5573"/>
                  </a:cubicBezTo>
                  <a:cubicBezTo>
                    <a:pt x="13144" y="5699"/>
                    <a:pt x="13078" y="5895"/>
                    <a:pt x="13078" y="6091"/>
                  </a:cubicBezTo>
                  <a:lnTo>
                    <a:pt x="13078" y="15567"/>
                  </a:lnTo>
                  <a:cubicBezTo>
                    <a:pt x="13078" y="15762"/>
                    <a:pt x="13013" y="15958"/>
                    <a:pt x="12892" y="16085"/>
                  </a:cubicBezTo>
                  <a:cubicBezTo>
                    <a:pt x="12772" y="16212"/>
                    <a:pt x="12585" y="16281"/>
                    <a:pt x="12399" y="16281"/>
                  </a:cubicBezTo>
                  <a:lnTo>
                    <a:pt x="9310" y="16281"/>
                  </a:lnTo>
                  <a:cubicBezTo>
                    <a:pt x="9124" y="16281"/>
                    <a:pt x="8938" y="16212"/>
                    <a:pt x="8817" y="16085"/>
                  </a:cubicBezTo>
                  <a:cubicBezTo>
                    <a:pt x="8697" y="15958"/>
                    <a:pt x="8631" y="15762"/>
                    <a:pt x="8631" y="15567"/>
                  </a:cubicBezTo>
                  <a:lnTo>
                    <a:pt x="8631" y="6091"/>
                  </a:lnTo>
                  <a:cubicBezTo>
                    <a:pt x="8631" y="5895"/>
                    <a:pt x="8566" y="5699"/>
                    <a:pt x="8445" y="5573"/>
                  </a:cubicBezTo>
                  <a:cubicBezTo>
                    <a:pt x="8325" y="5446"/>
                    <a:pt x="8138" y="5377"/>
                    <a:pt x="7952" y="5377"/>
                  </a:cubicBezTo>
                  <a:lnTo>
                    <a:pt x="5542" y="5377"/>
                  </a:lnTo>
                  <a:cubicBezTo>
                    <a:pt x="5356" y="5377"/>
                    <a:pt x="5170" y="5446"/>
                    <a:pt x="5049" y="5573"/>
                  </a:cubicBezTo>
                  <a:cubicBezTo>
                    <a:pt x="4929" y="5699"/>
                    <a:pt x="4863" y="5895"/>
                    <a:pt x="4863" y="6091"/>
                  </a:cubicBezTo>
                  <a:lnTo>
                    <a:pt x="4863" y="20817"/>
                  </a:lnTo>
                  <a:cubicBezTo>
                    <a:pt x="4863" y="21013"/>
                    <a:pt x="4798" y="21209"/>
                    <a:pt x="4677" y="21335"/>
                  </a:cubicBezTo>
                  <a:cubicBezTo>
                    <a:pt x="4557" y="21462"/>
                    <a:pt x="4370" y="21531"/>
                    <a:pt x="4184" y="21531"/>
                  </a:cubicBezTo>
                  <a:lnTo>
                    <a:pt x="668" y="21600"/>
                  </a:ln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153" name="G"/>
            <p:cNvSpPr/>
            <p:nvPr/>
          </p:nvSpPr>
          <p:spPr>
            <a:xfrm>
              <a:off x="165533" y="3246818"/>
              <a:ext cx="126541" cy="130621"/>
            </a:xfrm>
            <a:custGeom>
              <a:avLst/>
              <a:gdLst/>
              <a:ahLst/>
              <a:cxnLst>
                <a:cxn ang="0">
                  <a:pos x="wd2" y="hd2"/>
                </a:cxn>
                <a:cxn ang="5400000">
                  <a:pos x="wd2" y="hd2"/>
                </a:cxn>
                <a:cxn ang="10800000">
                  <a:pos x="wd2" y="hd2"/>
                </a:cxn>
                <a:cxn ang="16200000">
                  <a:pos x="wd2" y="hd2"/>
                </a:cxn>
              </a:cxnLst>
              <a:rect l="0" t="0" r="r" b="b"/>
              <a:pathLst>
                <a:path w="21600" h="21600" extrusionOk="0">
                  <a:moveTo>
                    <a:pt x="21568" y="11372"/>
                  </a:moveTo>
                  <a:cubicBezTo>
                    <a:pt x="21568" y="13262"/>
                    <a:pt x="21145" y="15037"/>
                    <a:pt x="20289" y="16812"/>
                  </a:cubicBezTo>
                  <a:cubicBezTo>
                    <a:pt x="19553" y="18292"/>
                    <a:pt x="18578" y="19531"/>
                    <a:pt x="17364" y="20476"/>
                  </a:cubicBezTo>
                  <a:cubicBezTo>
                    <a:pt x="17245" y="20592"/>
                    <a:pt x="17061" y="20655"/>
                    <a:pt x="16942" y="20655"/>
                  </a:cubicBezTo>
                  <a:cubicBezTo>
                    <a:pt x="16693" y="20655"/>
                    <a:pt x="16520" y="20539"/>
                    <a:pt x="16390" y="20361"/>
                  </a:cubicBezTo>
                  <a:lnTo>
                    <a:pt x="14375" y="17463"/>
                  </a:lnTo>
                  <a:cubicBezTo>
                    <a:pt x="14256" y="17347"/>
                    <a:pt x="14256" y="17169"/>
                    <a:pt x="14256" y="17053"/>
                  </a:cubicBezTo>
                  <a:cubicBezTo>
                    <a:pt x="14256" y="16875"/>
                    <a:pt x="14321" y="16696"/>
                    <a:pt x="14505" y="16581"/>
                  </a:cubicBezTo>
                  <a:cubicBezTo>
                    <a:pt x="15241" y="15930"/>
                    <a:pt x="15848" y="15163"/>
                    <a:pt x="16216" y="14270"/>
                  </a:cubicBezTo>
                  <a:cubicBezTo>
                    <a:pt x="16639" y="13378"/>
                    <a:pt x="16823" y="12433"/>
                    <a:pt x="16823" y="11435"/>
                  </a:cubicBezTo>
                  <a:cubicBezTo>
                    <a:pt x="16823" y="9661"/>
                    <a:pt x="16216" y="8065"/>
                    <a:pt x="15057" y="6762"/>
                  </a:cubicBezTo>
                  <a:cubicBezTo>
                    <a:pt x="13898" y="5460"/>
                    <a:pt x="12490" y="4809"/>
                    <a:pt x="10843" y="4809"/>
                  </a:cubicBezTo>
                  <a:cubicBezTo>
                    <a:pt x="9197" y="4809"/>
                    <a:pt x="7734" y="5460"/>
                    <a:pt x="6575" y="6762"/>
                  </a:cubicBezTo>
                  <a:cubicBezTo>
                    <a:pt x="5416" y="8065"/>
                    <a:pt x="4810" y="9598"/>
                    <a:pt x="4810" y="11498"/>
                  </a:cubicBezTo>
                  <a:cubicBezTo>
                    <a:pt x="4810" y="12506"/>
                    <a:pt x="5059" y="13514"/>
                    <a:pt x="5481" y="14396"/>
                  </a:cubicBezTo>
                  <a:cubicBezTo>
                    <a:pt x="5904" y="15279"/>
                    <a:pt x="6521" y="16108"/>
                    <a:pt x="7312" y="16759"/>
                  </a:cubicBezTo>
                  <a:cubicBezTo>
                    <a:pt x="7377" y="16822"/>
                    <a:pt x="7496" y="16875"/>
                    <a:pt x="7680" y="16875"/>
                  </a:cubicBezTo>
                  <a:lnTo>
                    <a:pt x="7799" y="16875"/>
                  </a:lnTo>
                  <a:cubicBezTo>
                    <a:pt x="7919" y="16875"/>
                    <a:pt x="7984" y="16812"/>
                    <a:pt x="8049" y="16696"/>
                  </a:cubicBezTo>
                  <a:cubicBezTo>
                    <a:pt x="8114" y="16581"/>
                    <a:pt x="8114" y="16402"/>
                    <a:pt x="8114" y="16224"/>
                  </a:cubicBezTo>
                  <a:lnTo>
                    <a:pt x="8114" y="11488"/>
                  </a:lnTo>
                  <a:cubicBezTo>
                    <a:pt x="8114" y="11309"/>
                    <a:pt x="8179" y="11131"/>
                    <a:pt x="8298" y="11015"/>
                  </a:cubicBezTo>
                  <a:cubicBezTo>
                    <a:pt x="8417" y="10900"/>
                    <a:pt x="8601" y="10837"/>
                    <a:pt x="8785" y="10837"/>
                  </a:cubicBezTo>
                  <a:lnTo>
                    <a:pt x="11472" y="10837"/>
                  </a:lnTo>
                  <a:cubicBezTo>
                    <a:pt x="11656" y="10837"/>
                    <a:pt x="11840" y="10900"/>
                    <a:pt x="11959" y="11015"/>
                  </a:cubicBezTo>
                  <a:cubicBezTo>
                    <a:pt x="12078" y="11131"/>
                    <a:pt x="12143" y="11309"/>
                    <a:pt x="12143" y="11488"/>
                  </a:cubicBezTo>
                  <a:lnTo>
                    <a:pt x="12143" y="20949"/>
                  </a:lnTo>
                  <a:cubicBezTo>
                    <a:pt x="12143" y="21127"/>
                    <a:pt x="12078" y="21306"/>
                    <a:pt x="11959" y="21421"/>
                  </a:cubicBezTo>
                  <a:cubicBezTo>
                    <a:pt x="11840" y="21537"/>
                    <a:pt x="11656" y="21600"/>
                    <a:pt x="11472" y="21600"/>
                  </a:cubicBezTo>
                  <a:lnTo>
                    <a:pt x="5860" y="21600"/>
                  </a:lnTo>
                  <a:cubicBezTo>
                    <a:pt x="5741" y="21600"/>
                    <a:pt x="5676" y="21600"/>
                    <a:pt x="5557" y="21537"/>
                  </a:cubicBezTo>
                  <a:cubicBezTo>
                    <a:pt x="3726" y="20350"/>
                    <a:pt x="2383" y="18933"/>
                    <a:pt x="1408" y="17158"/>
                  </a:cubicBezTo>
                  <a:cubicBezTo>
                    <a:pt x="433" y="15447"/>
                    <a:pt x="0" y="13546"/>
                    <a:pt x="0" y="11477"/>
                  </a:cubicBezTo>
                  <a:cubicBezTo>
                    <a:pt x="0" y="8285"/>
                    <a:pt x="1040" y="5618"/>
                    <a:pt x="3109" y="3371"/>
                  </a:cubicBezTo>
                  <a:cubicBezTo>
                    <a:pt x="5243" y="1124"/>
                    <a:pt x="7810" y="0"/>
                    <a:pt x="10800" y="0"/>
                  </a:cubicBezTo>
                  <a:cubicBezTo>
                    <a:pt x="13790" y="0"/>
                    <a:pt x="16411" y="1124"/>
                    <a:pt x="18491" y="3434"/>
                  </a:cubicBezTo>
                  <a:cubicBezTo>
                    <a:pt x="20571" y="5502"/>
                    <a:pt x="21600" y="8222"/>
                    <a:pt x="21600" y="11362"/>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154" name="D"/>
            <p:cNvSpPr/>
            <p:nvPr/>
          </p:nvSpPr>
          <p:spPr>
            <a:xfrm>
              <a:off x="165660" y="3086989"/>
              <a:ext cx="125145" cy="126683"/>
            </a:xfrm>
            <a:custGeom>
              <a:avLst/>
              <a:gdLst/>
              <a:ahLst/>
              <a:cxnLst>
                <a:cxn ang="0">
                  <a:pos x="wd2" y="hd2"/>
                </a:cxn>
                <a:cxn ang="5400000">
                  <a:pos x="wd2" y="hd2"/>
                </a:cxn>
                <a:cxn ang="10800000">
                  <a:pos x="wd2" y="hd2"/>
                </a:cxn>
                <a:cxn ang="16200000">
                  <a:pos x="wd2" y="hd2"/>
                </a:cxn>
              </a:cxnLst>
              <a:rect l="0" t="0" r="r" b="b"/>
              <a:pathLst>
                <a:path w="21600" h="21600" extrusionOk="0">
                  <a:moveTo>
                    <a:pt x="0" y="671"/>
                  </a:moveTo>
                  <a:cubicBezTo>
                    <a:pt x="0" y="487"/>
                    <a:pt x="66" y="303"/>
                    <a:pt x="186" y="184"/>
                  </a:cubicBezTo>
                  <a:cubicBezTo>
                    <a:pt x="307" y="65"/>
                    <a:pt x="493" y="0"/>
                    <a:pt x="679" y="0"/>
                  </a:cubicBezTo>
                  <a:lnTo>
                    <a:pt x="20921" y="0"/>
                  </a:lnTo>
                  <a:cubicBezTo>
                    <a:pt x="21107" y="0"/>
                    <a:pt x="21293" y="65"/>
                    <a:pt x="21414" y="184"/>
                  </a:cubicBezTo>
                  <a:cubicBezTo>
                    <a:pt x="21534" y="303"/>
                    <a:pt x="21600" y="487"/>
                    <a:pt x="21600" y="671"/>
                  </a:cubicBezTo>
                  <a:lnTo>
                    <a:pt x="21600" y="10740"/>
                  </a:lnTo>
                  <a:cubicBezTo>
                    <a:pt x="21600" y="13729"/>
                    <a:pt x="20548" y="16295"/>
                    <a:pt x="18456" y="18428"/>
                  </a:cubicBezTo>
                  <a:cubicBezTo>
                    <a:pt x="16364" y="20561"/>
                    <a:pt x="13768" y="21600"/>
                    <a:pt x="10800" y="21600"/>
                  </a:cubicBezTo>
                  <a:cubicBezTo>
                    <a:pt x="7832" y="21600"/>
                    <a:pt x="5312" y="20561"/>
                    <a:pt x="3144" y="18428"/>
                  </a:cubicBezTo>
                  <a:cubicBezTo>
                    <a:pt x="1041" y="16295"/>
                    <a:pt x="0" y="13794"/>
                    <a:pt x="0" y="10740"/>
                  </a:cubicBezTo>
                  <a:cubicBezTo>
                    <a:pt x="0" y="10740"/>
                    <a:pt x="0" y="671"/>
                    <a:pt x="0" y="671"/>
                  </a:cubicBezTo>
                  <a:close/>
                  <a:moveTo>
                    <a:pt x="4940" y="5067"/>
                  </a:moveTo>
                  <a:cubicBezTo>
                    <a:pt x="4819" y="5067"/>
                    <a:pt x="4819" y="5316"/>
                    <a:pt x="4819" y="5738"/>
                  </a:cubicBezTo>
                  <a:lnTo>
                    <a:pt x="4819" y="10740"/>
                  </a:lnTo>
                  <a:cubicBezTo>
                    <a:pt x="4819" y="12321"/>
                    <a:pt x="5378" y="13729"/>
                    <a:pt x="6605" y="14822"/>
                  </a:cubicBezTo>
                  <a:cubicBezTo>
                    <a:pt x="7777" y="15981"/>
                    <a:pt x="9201" y="16533"/>
                    <a:pt x="10866" y="16533"/>
                  </a:cubicBezTo>
                  <a:cubicBezTo>
                    <a:pt x="12531" y="16533"/>
                    <a:pt x="13889" y="15981"/>
                    <a:pt x="15061" y="14822"/>
                  </a:cubicBezTo>
                  <a:cubicBezTo>
                    <a:pt x="16233" y="13729"/>
                    <a:pt x="16846" y="12321"/>
                    <a:pt x="16846" y="10740"/>
                  </a:cubicBezTo>
                  <a:lnTo>
                    <a:pt x="16846" y="5738"/>
                  </a:lnTo>
                  <a:cubicBezTo>
                    <a:pt x="16846" y="5554"/>
                    <a:pt x="16781" y="5370"/>
                    <a:pt x="16660" y="5251"/>
                  </a:cubicBezTo>
                  <a:cubicBezTo>
                    <a:pt x="16540" y="5132"/>
                    <a:pt x="16353" y="5067"/>
                    <a:pt x="16167" y="5067"/>
                  </a:cubicBezTo>
                  <a:lnTo>
                    <a:pt x="4940" y="5067"/>
                  </a:ln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155" name="I"/>
            <p:cNvSpPr/>
            <p:nvPr/>
          </p:nvSpPr>
          <p:spPr>
            <a:xfrm>
              <a:off x="165660" y="3010725"/>
              <a:ext cx="125145" cy="29719"/>
            </a:xfrm>
            <a:custGeom>
              <a:avLst/>
              <a:gdLst/>
              <a:ahLst/>
              <a:cxnLst>
                <a:cxn ang="0">
                  <a:pos x="wd2" y="hd2"/>
                </a:cxn>
                <a:cxn ang="5400000">
                  <a:pos x="wd2" y="hd2"/>
                </a:cxn>
                <a:cxn ang="10800000">
                  <a:pos x="wd2" y="hd2"/>
                </a:cxn>
                <a:cxn ang="16200000">
                  <a:pos x="wd2" y="hd2"/>
                </a:cxn>
              </a:cxnLst>
              <a:rect l="0" t="0" r="r" b="b"/>
              <a:pathLst>
                <a:path w="21600" h="21600" extrusionOk="0">
                  <a:moveTo>
                    <a:pt x="679" y="21600"/>
                  </a:moveTo>
                  <a:cubicBezTo>
                    <a:pt x="493" y="21600"/>
                    <a:pt x="307" y="21323"/>
                    <a:pt x="186" y="20815"/>
                  </a:cubicBezTo>
                  <a:cubicBezTo>
                    <a:pt x="66" y="20308"/>
                    <a:pt x="0" y="19523"/>
                    <a:pt x="0" y="18738"/>
                  </a:cubicBezTo>
                  <a:lnTo>
                    <a:pt x="0" y="2862"/>
                  </a:lnTo>
                  <a:cubicBezTo>
                    <a:pt x="0" y="2077"/>
                    <a:pt x="66" y="1292"/>
                    <a:pt x="186" y="785"/>
                  </a:cubicBezTo>
                  <a:cubicBezTo>
                    <a:pt x="307" y="277"/>
                    <a:pt x="493" y="0"/>
                    <a:pt x="679" y="0"/>
                  </a:cubicBezTo>
                  <a:lnTo>
                    <a:pt x="20921" y="0"/>
                  </a:lnTo>
                  <a:cubicBezTo>
                    <a:pt x="21107" y="0"/>
                    <a:pt x="21293" y="277"/>
                    <a:pt x="21414" y="785"/>
                  </a:cubicBezTo>
                  <a:cubicBezTo>
                    <a:pt x="21534" y="1292"/>
                    <a:pt x="21600" y="2077"/>
                    <a:pt x="21600" y="2862"/>
                  </a:cubicBezTo>
                  <a:lnTo>
                    <a:pt x="21600" y="18738"/>
                  </a:lnTo>
                  <a:cubicBezTo>
                    <a:pt x="21600" y="19523"/>
                    <a:pt x="21534" y="20308"/>
                    <a:pt x="21414" y="20815"/>
                  </a:cubicBezTo>
                  <a:cubicBezTo>
                    <a:pt x="21293" y="21323"/>
                    <a:pt x="21107" y="21600"/>
                    <a:pt x="20921" y="21600"/>
                  </a:cubicBezTo>
                  <a:lnTo>
                    <a:pt x="679" y="21600"/>
                  </a:ln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156" name="R"/>
            <p:cNvSpPr/>
            <p:nvPr/>
          </p:nvSpPr>
          <p:spPr>
            <a:xfrm>
              <a:off x="164835" y="2844038"/>
              <a:ext cx="126351" cy="123762"/>
            </a:xfrm>
            <a:custGeom>
              <a:avLst/>
              <a:gdLst/>
              <a:ahLst/>
              <a:cxnLst>
                <a:cxn ang="0">
                  <a:pos x="wd2" y="hd2"/>
                </a:cxn>
                <a:cxn ang="5400000">
                  <a:pos x="wd2" y="hd2"/>
                </a:cxn>
                <a:cxn ang="10800000">
                  <a:pos x="wd2" y="hd2"/>
                </a:cxn>
                <a:cxn ang="16200000">
                  <a:pos x="wd2" y="hd2"/>
                </a:cxn>
              </a:cxnLst>
              <a:rect l="0" t="0" r="r" b="b"/>
              <a:pathLst>
                <a:path w="21600" h="21600" extrusionOk="0">
                  <a:moveTo>
                    <a:pt x="6802" y="16679"/>
                  </a:moveTo>
                  <a:cubicBezTo>
                    <a:pt x="6987" y="16557"/>
                    <a:pt x="7171" y="16424"/>
                    <a:pt x="7355" y="16424"/>
                  </a:cubicBezTo>
                  <a:cubicBezTo>
                    <a:pt x="7540" y="16424"/>
                    <a:pt x="7659" y="16491"/>
                    <a:pt x="7779" y="16613"/>
                  </a:cubicBezTo>
                  <a:cubicBezTo>
                    <a:pt x="7898" y="16735"/>
                    <a:pt x="8028" y="16868"/>
                    <a:pt x="8082" y="17045"/>
                  </a:cubicBezTo>
                  <a:cubicBezTo>
                    <a:pt x="8505" y="18231"/>
                    <a:pt x="9178" y="19173"/>
                    <a:pt x="10100" y="19982"/>
                  </a:cubicBezTo>
                  <a:cubicBezTo>
                    <a:pt x="11326" y="21046"/>
                    <a:pt x="12791" y="21600"/>
                    <a:pt x="14505" y="21600"/>
                  </a:cubicBezTo>
                  <a:cubicBezTo>
                    <a:pt x="16458" y="21600"/>
                    <a:pt x="18107" y="20846"/>
                    <a:pt x="19517" y="19417"/>
                  </a:cubicBezTo>
                  <a:cubicBezTo>
                    <a:pt x="20927" y="17976"/>
                    <a:pt x="21600" y="16236"/>
                    <a:pt x="21600" y="14175"/>
                  </a:cubicBezTo>
                  <a:lnTo>
                    <a:pt x="21600" y="687"/>
                  </a:lnTo>
                  <a:cubicBezTo>
                    <a:pt x="21600" y="499"/>
                    <a:pt x="21535" y="310"/>
                    <a:pt x="21416" y="188"/>
                  </a:cubicBezTo>
                  <a:cubicBezTo>
                    <a:pt x="21296" y="66"/>
                    <a:pt x="21112" y="0"/>
                    <a:pt x="20927" y="0"/>
                  </a:cubicBezTo>
                  <a:lnTo>
                    <a:pt x="814" y="0"/>
                  </a:lnTo>
                  <a:cubicBezTo>
                    <a:pt x="629" y="0"/>
                    <a:pt x="445" y="66"/>
                    <a:pt x="325" y="188"/>
                  </a:cubicBezTo>
                  <a:cubicBezTo>
                    <a:pt x="206" y="310"/>
                    <a:pt x="141" y="499"/>
                    <a:pt x="141" y="687"/>
                  </a:cubicBezTo>
                  <a:lnTo>
                    <a:pt x="141" y="4500"/>
                  </a:lnTo>
                  <a:cubicBezTo>
                    <a:pt x="141" y="4688"/>
                    <a:pt x="206" y="4876"/>
                    <a:pt x="325" y="4998"/>
                  </a:cubicBezTo>
                  <a:cubicBezTo>
                    <a:pt x="445" y="5120"/>
                    <a:pt x="629" y="5187"/>
                    <a:pt x="814" y="5187"/>
                  </a:cubicBezTo>
                  <a:lnTo>
                    <a:pt x="16458" y="5187"/>
                  </a:lnTo>
                  <a:cubicBezTo>
                    <a:pt x="16642" y="5187"/>
                    <a:pt x="16827" y="5253"/>
                    <a:pt x="16946" y="5375"/>
                  </a:cubicBezTo>
                  <a:cubicBezTo>
                    <a:pt x="17065" y="5497"/>
                    <a:pt x="17130" y="5685"/>
                    <a:pt x="17130" y="5874"/>
                  </a:cubicBezTo>
                  <a:lnTo>
                    <a:pt x="17130" y="13432"/>
                  </a:lnTo>
                  <a:cubicBezTo>
                    <a:pt x="17130" y="14308"/>
                    <a:pt x="16881" y="15050"/>
                    <a:pt x="16393" y="15560"/>
                  </a:cubicBezTo>
                  <a:cubicBezTo>
                    <a:pt x="15904" y="16059"/>
                    <a:pt x="15297" y="16314"/>
                    <a:pt x="14559" y="16314"/>
                  </a:cubicBezTo>
                  <a:cubicBezTo>
                    <a:pt x="13821" y="16314"/>
                    <a:pt x="13214" y="16059"/>
                    <a:pt x="12726" y="15560"/>
                  </a:cubicBezTo>
                  <a:cubicBezTo>
                    <a:pt x="12237" y="15061"/>
                    <a:pt x="11988" y="14374"/>
                    <a:pt x="11988" y="13432"/>
                  </a:cubicBezTo>
                  <a:lnTo>
                    <a:pt x="11988" y="9875"/>
                  </a:lnTo>
                  <a:cubicBezTo>
                    <a:pt x="11988" y="9808"/>
                    <a:pt x="11923" y="9753"/>
                    <a:pt x="11869" y="9753"/>
                  </a:cubicBezTo>
                  <a:lnTo>
                    <a:pt x="7464" y="9753"/>
                  </a:lnTo>
                  <a:cubicBezTo>
                    <a:pt x="7345" y="9753"/>
                    <a:pt x="7214" y="9819"/>
                    <a:pt x="7095" y="9875"/>
                  </a:cubicBezTo>
                  <a:cubicBezTo>
                    <a:pt x="6976" y="9930"/>
                    <a:pt x="250" y="15804"/>
                    <a:pt x="250" y="15804"/>
                  </a:cubicBezTo>
                  <a:cubicBezTo>
                    <a:pt x="130" y="15926"/>
                    <a:pt x="0" y="16059"/>
                    <a:pt x="0" y="16236"/>
                  </a:cubicBezTo>
                  <a:lnTo>
                    <a:pt x="0" y="20292"/>
                  </a:lnTo>
                  <a:cubicBezTo>
                    <a:pt x="0" y="20603"/>
                    <a:pt x="65" y="20857"/>
                    <a:pt x="250" y="21046"/>
                  </a:cubicBezTo>
                  <a:cubicBezTo>
                    <a:pt x="434" y="21234"/>
                    <a:pt x="618" y="21301"/>
                    <a:pt x="857" y="21301"/>
                  </a:cubicBezTo>
                  <a:cubicBezTo>
                    <a:pt x="1096" y="21301"/>
                    <a:pt x="1345" y="21179"/>
                    <a:pt x="1530" y="21046"/>
                  </a:cubicBezTo>
                  <a:cubicBezTo>
                    <a:pt x="3244" y="19672"/>
                    <a:pt x="4947" y="18231"/>
                    <a:pt x="6791" y="16679"/>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157" name="B"/>
            <p:cNvSpPr/>
            <p:nvPr/>
          </p:nvSpPr>
          <p:spPr>
            <a:xfrm>
              <a:off x="165343" y="2675572"/>
              <a:ext cx="125462" cy="126303"/>
            </a:xfrm>
            <a:custGeom>
              <a:avLst/>
              <a:gdLst/>
              <a:ahLst/>
              <a:cxnLst>
                <a:cxn ang="0">
                  <a:pos x="wd2" y="hd2"/>
                </a:cxn>
                <a:cxn ang="5400000">
                  <a:pos x="wd2" y="hd2"/>
                </a:cxn>
                <a:cxn ang="10800000">
                  <a:pos x="wd2" y="hd2"/>
                </a:cxn>
                <a:cxn ang="16200000">
                  <a:pos x="wd2" y="hd2"/>
                </a:cxn>
              </a:cxnLst>
              <a:rect l="0" t="0" r="r" b="b"/>
              <a:pathLst>
                <a:path w="21600" h="21600" extrusionOk="0">
                  <a:moveTo>
                    <a:pt x="20923" y="0"/>
                  </a:moveTo>
                  <a:cubicBezTo>
                    <a:pt x="21108" y="0"/>
                    <a:pt x="21294" y="65"/>
                    <a:pt x="21414" y="185"/>
                  </a:cubicBezTo>
                  <a:cubicBezTo>
                    <a:pt x="21534" y="304"/>
                    <a:pt x="21600" y="489"/>
                    <a:pt x="21600" y="673"/>
                  </a:cubicBezTo>
                  <a:lnTo>
                    <a:pt x="21600" y="13890"/>
                  </a:lnTo>
                  <a:cubicBezTo>
                    <a:pt x="21600" y="15725"/>
                    <a:pt x="20988" y="17310"/>
                    <a:pt x="19688" y="18603"/>
                  </a:cubicBezTo>
                  <a:cubicBezTo>
                    <a:pt x="18399" y="19949"/>
                    <a:pt x="16793" y="20557"/>
                    <a:pt x="15012" y="20557"/>
                  </a:cubicBezTo>
                  <a:cubicBezTo>
                    <a:pt x="14455" y="20557"/>
                    <a:pt x="13908" y="20492"/>
                    <a:pt x="13351" y="20308"/>
                  </a:cubicBezTo>
                  <a:cubicBezTo>
                    <a:pt x="12794" y="20123"/>
                    <a:pt x="12302" y="19938"/>
                    <a:pt x="11876" y="19634"/>
                  </a:cubicBezTo>
                  <a:cubicBezTo>
                    <a:pt x="11756" y="19569"/>
                    <a:pt x="11625" y="19515"/>
                    <a:pt x="11450" y="19515"/>
                  </a:cubicBezTo>
                  <a:cubicBezTo>
                    <a:pt x="11275" y="19515"/>
                    <a:pt x="11079" y="19580"/>
                    <a:pt x="10958" y="19765"/>
                  </a:cubicBezTo>
                  <a:cubicBezTo>
                    <a:pt x="10467" y="20319"/>
                    <a:pt x="9789" y="20807"/>
                    <a:pt x="8992" y="21111"/>
                  </a:cubicBezTo>
                  <a:cubicBezTo>
                    <a:pt x="8194" y="21415"/>
                    <a:pt x="7397" y="21600"/>
                    <a:pt x="6588" y="21600"/>
                  </a:cubicBezTo>
                  <a:cubicBezTo>
                    <a:pt x="4807" y="21600"/>
                    <a:pt x="3267" y="20927"/>
                    <a:pt x="1912" y="19645"/>
                  </a:cubicBezTo>
                  <a:cubicBezTo>
                    <a:pt x="623" y="18364"/>
                    <a:pt x="0" y="16767"/>
                    <a:pt x="0" y="14932"/>
                  </a:cubicBezTo>
                  <a:lnTo>
                    <a:pt x="0" y="673"/>
                  </a:lnTo>
                  <a:cubicBezTo>
                    <a:pt x="0" y="489"/>
                    <a:pt x="66" y="304"/>
                    <a:pt x="186" y="185"/>
                  </a:cubicBezTo>
                  <a:cubicBezTo>
                    <a:pt x="306" y="65"/>
                    <a:pt x="492" y="0"/>
                    <a:pt x="677" y="0"/>
                  </a:cubicBezTo>
                  <a:lnTo>
                    <a:pt x="20934" y="0"/>
                  </a:lnTo>
                  <a:close/>
                  <a:moveTo>
                    <a:pt x="12980" y="13640"/>
                  </a:moveTo>
                  <a:cubicBezTo>
                    <a:pt x="12980" y="14194"/>
                    <a:pt x="13165" y="14682"/>
                    <a:pt x="13592" y="15052"/>
                  </a:cubicBezTo>
                  <a:cubicBezTo>
                    <a:pt x="14018" y="15421"/>
                    <a:pt x="14520" y="15605"/>
                    <a:pt x="15066" y="15605"/>
                  </a:cubicBezTo>
                  <a:cubicBezTo>
                    <a:pt x="15613" y="15605"/>
                    <a:pt x="16115" y="15421"/>
                    <a:pt x="16487" y="15052"/>
                  </a:cubicBezTo>
                  <a:cubicBezTo>
                    <a:pt x="16913" y="14682"/>
                    <a:pt x="17099" y="14194"/>
                    <a:pt x="17099" y="13640"/>
                  </a:cubicBezTo>
                  <a:lnTo>
                    <a:pt x="17099" y="5810"/>
                  </a:lnTo>
                  <a:cubicBezTo>
                    <a:pt x="17099" y="5625"/>
                    <a:pt x="17033" y="5441"/>
                    <a:pt x="16913" y="5321"/>
                  </a:cubicBezTo>
                  <a:cubicBezTo>
                    <a:pt x="16793" y="5202"/>
                    <a:pt x="16607" y="5137"/>
                    <a:pt x="16421" y="5137"/>
                  </a:cubicBezTo>
                  <a:lnTo>
                    <a:pt x="13646" y="5137"/>
                  </a:lnTo>
                  <a:cubicBezTo>
                    <a:pt x="13460" y="5137"/>
                    <a:pt x="13275" y="5202"/>
                    <a:pt x="13154" y="5321"/>
                  </a:cubicBezTo>
                  <a:cubicBezTo>
                    <a:pt x="13034" y="5441"/>
                    <a:pt x="12969" y="5625"/>
                    <a:pt x="12969" y="5810"/>
                  </a:cubicBezTo>
                  <a:cubicBezTo>
                    <a:pt x="12969" y="5810"/>
                    <a:pt x="12969" y="13640"/>
                    <a:pt x="12969" y="13640"/>
                  </a:cubicBezTo>
                  <a:close/>
                  <a:moveTo>
                    <a:pt x="4545" y="14498"/>
                  </a:moveTo>
                  <a:cubicBezTo>
                    <a:pt x="4545" y="15052"/>
                    <a:pt x="4731" y="15540"/>
                    <a:pt x="5157" y="15964"/>
                  </a:cubicBezTo>
                  <a:cubicBezTo>
                    <a:pt x="5583" y="16387"/>
                    <a:pt x="6086" y="16572"/>
                    <a:pt x="6577" y="16572"/>
                  </a:cubicBezTo>
                  <a:cubicBezTo>
                    <a:pt x="7134" y="16572"/>
                    <a:pt x="7681" y="16387"/>
                    <a:pt x="8052" y="15964"/>
                  </a:cubicBezTo>
                  <a:cubicBezTo>
                    <a:pt x="8424" y="15540"/>
                    <a:pt x="8664" y="15106"/>
                    <a:pt x="8664" y="14498"/>
                  </a:cubicBezTo>
                  <a:lnTo>
                    <a:pt x="8664" y="5810"/>
                  </a:lnTo>
                  <a:cubicBezTo>
                    <a:pt x="8664" y="5625"/>
                    <a:pt x="8598" y="5441"/>
                    <a:pt x="8478" y="5321"/>
                  </a:cubicBezTo>
                  <a:cubicBezTo>
                    <a:pt x="8358" y="5202"/>
                    <a:pt x="8172" y="5137"/>
                    <a:pt x="7987" y="5137"/>
                  </a:cubicBezTo>
                  <a:lnTo>
                    <a:pt x="5212" y="5137"/>
                  </a:lnTo>
                  <a:cubicBezTo>
                    <a:pt x="5026" y="5137"/>
                    <a:pt x="4840" y="5202"/>
                    <a:pt x="4720" y="5321"/>
                  </a:cubicBezTo>
                  <a:cubicBezTo>
                    <a:pt x="4600" y="5441"/>
                    <a:pt x="4534" y="5625"/>
                    <a:pt x="4534" y="5810"/>
                  </a:cubicBezTo>
                  <a:cubicBezTo>
                    <a:pt x="4534" y="5810"/>
                    <a:pt x="4534" y="14498"/>
                    <a:pt x="4534" y="14498"/>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158" name="E"/>
            <p:cNvSpPr/>
            <p:nvPr/>
          </p:nvSpPr>
          <p:spPr>
            <a:xfrm>
              <a:off x="257551" y="2586482"/>
              <a:ext cx="34333" cy="45784"/>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lnTo>
                    <a:pt x="21600" y="0"/>
                  </a:lnTo>
                  <a:lnTo>
                    <a:pt x="21600" y="3895"/>
                  </a:lnTo>
                  <a:lnTo>
                    <a:pt x="5390" y="3895"/>
                  </a:lnTo>
                  <a:lnTo>
                    <a:pt x="5390" y="8778"/>
                  </a:lnTo>
                  <a:lnTo>
                    <a:pt x="20921" y="8778"/>
                  </a:lnTo>
                  <a:lnTo>
                    <a:pt x="20921" y="12493"/>
                  </a:lnTo>
                  <a:lnTo>
                    <a:pt x="5390" y="12493"/>
                  </a:lnTo>
                  <a:lnTo>
                    <a:pt x="5390" y="17376"/>
                  </a:lnTo>
                  <a:lnTo>
                    <a:pt x="21600" y="17376"/>
                  </a:lnTo>
                  <a:lnTo>
                    <a:pt x="21600" y="21600"/>
                  </a:ln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159" name="H"/>
            <p:cNvSpPr/>
            <p:nvPr/>
          </p:nvSpPr>
          <p:spPr>
            <a:xfrm>
              <a:off x="210019" y="2586482"/>
              <a:ext cx="39664" cy="45784"/>
            </a:xfrm>
            <a:custGeom>
              <a:avLst/>
              <a:gdLst/>
              <a:ahLst/>
              <a:cxnLst>
                <a:cxn ang="0">
                  <a:pos x="wd2" y="hd2"/>
                </a:cxn>
                <a:cxn ang="5400000">
                  <a:pos x="wd2" y="hd2"/>
                </a:cxn>
                <a:cxn ang="10800000">
                  <a:pos x="wd2" y="hd2"/>
                </a:cxn>
                <a:cxn ang="16200000">
                  <a:pos x="wd2" y="hd2"/>
                </a:cxn>
              </a:cxnLst>
              <a:rect l="0" t="0" r="r" b="b"/>
              <a:pathLst>
                <a:path w="21600" h="21600" extrusionOk="0">
                  <a:moveTo>
                    <a:pt x="16934" y="21600"/>
                  </a:moveTo>
                  <a:lnTo>
                    <a:pt x="16934" y="12822"/>
                  </a:lnTo>
                  <a:lnTo>
                    <a:pt x="4666" y="12822"/>
                  </a:lnTo>
                  <a:lnTo>
                    <a:pt x="4666" y="21600"/>
                  </a:lnTo>
                  <a:lnTo>
                    <a:pt x="0" y="21600"/>
                  </a:lnTo>
                  <a:lnTo>
                    <a:pt x="0" y="0"/>
                  </a:lnTo>
                  <a:lnTo>
                    <a:pt x="4666" y="0"/>
                  </a:lnTo>
                  <a:lnTo>
                    <a:pt x="4666" y="9107"/>
                  </a:lnTo>
                  <a:lnTo>
                    <a:pt x="16934" y="9107"/>
                  </a:lnTo>
                  <a:lnTo>
                    <a:pt x="16934" y="0"/>
                  </a:lnTo>
                  <a:lnTo>
                    <a:pt x="21600" y="0"/>
                  </a:lnTo>
                  <a:lnTo>
                    <a:pt x="21600" y="21600"/>
                  </a:lnTo>
                  <a:lnTo>
                    <a:pt x="16934" y="21600"/>
                  </a:ln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160" name="T"/>
            <p:cNvSpPr/>
            <p:nvPr/>
          </p:nvSpPr>
          <p:spPr>
            <a:xfrm>
              <a:off x="167119" y="2586482"/>
              <a:ext cx="37570" cy="45784"/>
            </a:xfrm>
            <a:custGeom>
              <a:avLst/>
              <a:gdLst/>
              <a:ahLst/>
              <a:cxnLst>
                <a:cxn ang="0">
                  <a:pos x="wd2" y="hd2"/>
                </a:cxn>
                <a:cxn ang="5400000">
                  <a:pos x="wd2" y="hd2"/>
                </a:cxn>
                <a:cxn ang="10800000">
                  <a:pos x="wd2" y="hd2"/>
                </a:cxn>
                <a:cxn ang="16200000">
                  <a:pos x="wd2" y="hd2"/>
                </a:cxn>
              </a:cxnLst>
              <a:rect l="0" t="0" r="r" b="b"/>
              <a:pathLst>
                <a:path w="21600" h="21600" extrusionOk="0">
                  <a:moveTo>
                    <a:pt x="8428" y="3715"/>
                  </a:moveTo>
                  <a:lnTo>
                    <a:pt x="0" y="3715"/>
                  </a:lnTo>
                  <a:lnTo>
                    <a:pt x="0" y="0"/>
                  </a:lnTo>
                  <a:lnTo>
                    <a:pt x="21600" y="0"/>
                  </a:lnTo>
                  <a:lnTo>
                    <a:pt x="21600" y="3715"/>
                  </a:lnTo>
                  <a:lnTo>
                    <a:pt x="13172" y="3715"/>
                  </a:lnTo>
                  <a:lnTo>
                    <a:pt x="13172" y="21600"/>
                  </a:lnTo>
                  <a:lnTo>
                    <a:pt x="8246" y="21600"/>
                  </a:lnTo>
                  <a:lnTo>
                    <a:pt x="8246" y="3715"/>
                  </a:lnTo>
                  <a:lnTo>
                    <a:pt x="8465" y="3715"/>
                  </a:ln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161" name="Bridge Graphic"/>
            <p:cNvSpPr/>
            <p:nvPr/>
          </p:nvSpPr>
          <p:spPr>
            <a:xfrm>
              <a:off x="-1" y="0"/>
              <a:ext cx="457032" cy="153459"/>
            </a:xfrm>
            <a:custGeom>
              <a:avLst/>
              <a:gdLst/>
              <a:ahLst/>
              <a:cxnLst>
                <a:cxn ang="0">
                  <a:pos x="wd2" y="hd2"/>
                </a:cxn>
                <a:cxn ang="5400000">
                  <a:pos x="wd2" y="hd2"/>
                </a:cxn>
                <a:cxn ang="10800000">
                  <a:pos x="wd2" y="hd2"/>
                </a:cxn>
                <a:cxn ang="16200000">
                  <a:pos x="wd2" y="hd2"/>
                </a:cxn>
              </a:cxnLst>
              <a:rect l="0" t="0" r="r" b="b"/>
              <a:pathLst>
                <a:path w="21570" h="21535" extrusionOk="0">
                  <a:moveTo>
                    <a:pt x="21469" y="19649"/>
                  </a:moveTo>
                  <a:cubicBezTo>
                    <a:pt x="16033" y="15478"/>
                    <a:pt x="13808" y="5293"/>
                    <a:pt x="13161" y="2139"/>
                  </a:cubicBezTo>
                  <a:lnTo>
                    <a:pt x="13161" y="294"/>
                  </a:lnTo>
                  <a:cubicBezTo>
                    <a:pt x="13161" y="214"/>
                    <a:pt x="13152" y="134"/>
                    <a:pt x="13134" y="80"/>
                  </a:cubicBezTo>
                  <a:cubicBezTo>
                    <a:pt x="13116" y="27"/>
                    <a:pt x="13089" y="0"/>
                    <a:pt x="13062" y="0"/>
                  </a:cubicBezTo>
                  <a:lnTo>
                    <a:pt x="12514" y="0"/>
                  </a:lnTo>
                  <a:cubicBezTo>
                    <a:pt x="12487" y="0"/>
                    <a:pt x="12460" y="27"/>
                    <a:pt x="12442" y="80"/>
                  </a:cubicBezTo>
                  <a:cubicBezTo>
                    <a:pt x="12424" y="134"/>
                    <a:pt x="12415" y="214"/>
                    <a:pt x="12415" y="294"/>
                  </a:cubicBezTo>
                  <a:lnTo>
                    <a:pt x="12415" y="17510"/>
                  </a:lnTo>
                  <a:cubicBezTo>
                    <a:pt x="12110" y="17510"/>
                    <a:pt x="11112" y="17483"/>
                    <a:pt x="10798" y="17483"/>
                  </a:cubicBezTo>
                  <a:lnTo>
                    <a:pt x="10771" y="17483"/>
                  </a:lnTo>
                  <a:cubicBezTo>
                    <a:pt x="10457" y="17483"/>
                    <a:pt x="9459" y="17483"/>
                    <a:pt x="9154" y="17510"/>
                  </a:cubicBezTo>
                  <a:lnTo>
                    <a:pt x="9154" y="294"/>
                  </a:lnTo>
                  <a:cubicBezTo>
                    <a:pt x="9154" y="214"/>
                    <a:pt x="9145" y="134"/>
                    <a:pt x="9127" y="80"/>
                  </a:cubicBezTo>
                  <a:cubicBezTo>
                    <a:pt x="9109" y="27"/>
                    <a:pt x="9082" y="0"/>
                    <a:pt x="9055" y="0"/>
                  </a:cubicBezTo>
                  <a:lnTo>
                    <a:pt x="8507" y="0"/>
                  </a:lnTo>
                  <a:cubicBezTo>
                    <a:pt x="8480" y="0"/>
                    <a:pt x="8453" y="27"/>
                    <a:pt x="8435" y="80"/>
                  </a:cubicBezTo>
                  <a:cubicBezTo>
                    <a:pt x="8417" y="134"/>
                    <a:pt x="8408" y="214"/>
                    <a:pt x="8408" y="294"/>
                  </a:cubicBezTo>
                  <a:lnTo>
                    <a:pt x="8408" y="2139"/>
                  </a:lnTo>
                  <a:cubicBezTo>
                    <a:pt x="7761" y="5293"/>
                    <a:pt x="5533" y="15478"/>
                    <a:pt x="91" y="19649"/>
                  </a:cubicBezTo>
                  <a:cubicBezTo>
                    <a:pt x="-8" y="19729"/>
                    <a:pt x="-17" y="20130"/>
                    <a:pt x="19" y="20718"/>
                  </a:cubicBezTo>
                  <a:cubicBezTo>
                    <a:pt x="55" y="21359"/>
                    <a:pt x="118" y="21600"/>
                    <a:pt x="280" y="21520"/>
                  </a:cubicBezTo>
                  <a:cubicBezTo>
                    <a:pt x="1996" y="20798"/>
                    <a:pt x="3523" y="20237"/>
                    <a:pt x="5239" y="19862"/>
                  </a:cubicBezTo>
                  <a:cubicBezTo>
                    <a:pt x="5239" y="19862"/>
                    <a:pt x="5239" y="19889"/>
                    <a:pt x="5248" y="19889"/>
                  </a:cubicBezTo>
                  <a:cubicBezTo>
                    <a:pt x="5257" y="19889"/>
                    <a:pt x="5266" y="19862"/>
                    <a:pt x="5275" y="19862"/>
                  </a:cubicBezTo>
                  <a:cubicBezTo>
                    <a:pt x="6174" y="19675"/>
                    <a:pt x="7306" y="19542"/>
                    <a:pt x="8411" y="19461"/>
                  </a:cubicBezTo>
                  <a:lnTo>
                    <a:pt x="8411" y="21226"/>
                  </a:lnTo>
                  <a:cubicBezTo>
                    <a:pt x="8411" y="21306"/>
                    <a:pt x="8420" y="21386"/>
                    <a:pt x="8438" y="21440"/>
                  </a:cubicBezTo>
                  <a:cubicBezTo>
                    <a:pt x="8456" y="21493"/>
                    <a:pt x="8483" y="21520"/>
                    <a:pt x="8510" y="21520"/>
                  </a:cubicBezTo>
                  <a:lnTo>
                    <a:pt x="9058" y="21520"/>
                  </a:lnTo>
                  <a:cubicBezTo>
                    <a:pt x="9085" y="21520"/>
                    <a:pt x="9112" y="21493"/>
                    <a:pt x="9130" y="21440"/>
                  </a:cubicBezTo>
                  <a:cubicBezTo>
                    <a:pt x="9148" y="21386"/>
                    <a:pt x="9157" y="21306"/>
                    <a:pt x="9157" y="21226"/>
                  </a:cubicBezTo>
                  <a:lnTo>
                    <a:pt x="9157" y="19408"/>
                  </a:lnTo>
                  <a:cubicBezTo>
                    <a:pt x="9741" y="19381"/>
                    <a:pt x="10298" y="19354"/>
                    <a:pt x="10783" y="19354"/>
                  </a:cubicBezTo>
                  <a:cubicBezTo>
                    <a:pt x="11268" y="19354"/>
                    <a:pt x="11825" y="19381"/>
                    <a:pt x="12409" y="19408"/>
                  </a:cubicBezTo>
                  <a:lnTo>
                    <a:pt x="12409" y="21226"/>
                  </a:lnTo>
                  <a:cubicBezTo>
                    <a:pt x="12409" y="21306"/>
                    <a:pt x="12418" y="21386"/>
                    <a:pt x="12436" y="21440"/>
                  </a:cubicBezTo>
                  <a:cubicBezTo>
                    <a:pt x="12454" y="21493"/>
                    <a:pt x="12481" y="21520"/>
                    <a:pt x="12508" y="21520"/>
                  </a:cubicBezTo>
                  <a:lnTo>
                    <a:pt x="13056" y="21520"/>
                  </a:lnTo>
                  <a:cubicBezTo>
                    <a:pt x="13083" y="21520"/>
                    <a:pt x="13110" y="21493"/>
                    <a:pt x="13128" y="21440"/>
                  </a:cubicBezTo>
                  <a:cubicBezTo>
                    <a:pt x="13146" y="21386"/>
                    <a:pt x="13155" y="21306"/>
                    <a:pt x="13155" y="21226"/>
                  </a:cubicBezTo>
                  <a:lnTo>
                    <a:pt x="13155" y="19461"/>
                  </a:lnTo>
                  <a:cubicBezTo>
                    <a:pt x="14260" y="19542"/>
                    <a:pt x="15392" y="19675"/>
                    <a:pt x="16291" y="19862"/>
                  </a:cubicBezTo>
                  <a:cubicBezTo>
                    <a:pt x="16300" y="19862"/>
                    <a:pt x="16309" y="19889"/>
                    <a:pt x="16318" y="19889"/>
                  </a:cubicBezTo>
                  <a:cubicBezTo>
                    <a:pt x="16318" y="19889"/>
                    <a:pt x="16318" y="19862"/>
                    <a:pt x="16327" y="19862"/>
                  </a:cubicBezTo>
                  <a:cubicBezTo>
                    <a:pt x="18052" y="20210"/>
                    <a:pt x="19579" y="20771"/>
                    <a:pt x="21295" y="21520"/>
                  </a:cubicBezTo>
                  <a:cubicBezTo>
                    <a:pt x="21448" y="21573"/>
                    <a:pt x="21520" y="21359"/>
                    <a:pt x="21556" y="20718"/>
                  </a:cubicBezTo>
                  <a:cubicBezTo>
                    <a:pt x="21583" y="20156"/>
                    <a:pt x="21574" y="19729"/>
                    <a:pt x="21475" y="19649"/>
                  </a:cubicBezTo>
                  <a:close/>
                  <a:moveTo>
                    <a:pt x="8408" y="17563"/>
                  </a:moveTo>
                  <a:cubicBezTo>
                    <a:pt x="7833" y="17617"/>
                    <a:pt x="7258" y="17670"/>
                    <a:pt x="6683" y="17750"/>
                  </a:cubicBezTo>
                  <a:cubicBezTo>
                    <a:pt x="7303" y="16628"/>
                    <a:pt x="7860" y="15318"/>
                    <a:pt x="8408" y="13553"/>
                  </a:cubicBezTo>
                  <a:lnTo>
                    <a:pt x="8408" y="17563"/>
                  </a:lnTo>
                  <a:close/>
                  <a:moveTo>
                    <a:pt x="8408" y="10533"/>
                  </a:moveTo>
                  <a:cubicBezTo>
                    <a:pt x="7402" y="14329"/>
                    <a:pt x="6440" y="16200"/>
                    <a:pt x="5075" y="18018"/>
                  </a:cubicBezTo>
                  <a:cubicBezTo>
                    <a:pt x="4347" y="18178"/>
                    <a:pt x="3610" y="18365"/>
                    <a:pt x="2873" y="18606"/>
                  </a:cubicBezTo>
                  <a:cubicBezTo>
                    <a:pt x="5847" y="14596"/>
                    <a:pt x="7545" y="9116"/>
                    <a:pt x="8408" y="5614"/>
                  </a:cubicBezTo>
                  <a:lnTo>
                    <a:pt x="8408" y="10533"/>
                  </a:lnTo>
                  <a:close/>
                  <a:moveTo>
                    <a:pt x="13161" y="17563"/>
                  </a:moveTo>
                  <a:lnTo>
                    <a:pt x="13161" y="13553"/>
                  </a:lnTo>
                  <a:cubicBezTo>
                    <a:pt x="13709" y="15318"/>
                    <a:pt x="14257" y="16628"/>
                    <a:pt x="14886" y="17750"/>
                  </a:cubicBezTo>
                  <a:cubicBezTo>
                    <a:pt x="14311" y="17670"/>
                    <a:pt x="13736" y="17617"/>
                    <a:pt x="13161" y="17563"/>
                  </a:cubicBezTo>
                  <a:close/>
                  <a:moveTo>
                    <a:pt x="16494" y="18045"/>
                  </a:moveTo>
                  <a:cubicBezTo>
                    <a:pt x="15138" y="16227"/>
                    <a:pt x="14167" y="14355"/>
                    <a:pt x="13161" y="10559"/>
                  </a:cubicBezTo>
                  <a:lnTo>
                    <a:pt x="13161" y="5614"/>
                  </a:lnTo>
                  <a:cubicBezTo>
                    <a:pt x="14033" y="9116"/>
                    <a:pt x="15722" y="14596"/>
                    <a:pt x="18696" y="18606"/>
                  </a:cubicBezTo>
                  <a:cubicBezTo>
                    <a:pt x="17959" y="18392"/>
                    <a:pt x="17222" y="18178"/>
                    <a:pt x="16494" y="18045"/>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grpSp>
    </p:spTree>
  </p:cSld>
  <p:clrMapOvr>
    <a:masterClrMapping/>
  </p:clrMapOvr>
  <p:transition spd="med"/>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theme" Target="../theme/theme1.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12" name="The Bridge - Left Rail Graphics"/>
          <p:cNvGrpSpPr/>
          <p:nvPr/>
        </p:nvGrpSpPr>
        <p:grpSpPr>
          <a:xfrm>
            <a:off x="139647" y="367791"/>
            <a:ext cx="457032" cy="3535935"/>
            <a:chOff x="0" y="0"/>
            <a:chExt cx="457030" cy="3535934"/>
          </a:xfrm>
        </p:grpSpPr>
        <p:sp>
          <p:nvSpPr>
            <p:cNvPr id="2" name="E"/>
            <p:cNvSpPr/>
            <p:nvPr/>
          </p:nvSpPr>
          <p:spPr>
            <a:xfrm>
              <a:off x="165660" y="3416808"/>
              <a:ext cx="125145" cy="119127"/>
            </a:xfrm>
            <a:custGeom>
              <a:avLst/>
              <a:gdLst/>
              <a:ahLst/>
              <a:cxnLst>
                <a:cxn ang="0">
                  <a:pos x="wd2" y="hd2"/>
                </a:cxn>
                <a:cxn ang="5400000">
                  <a:pos x="wd2" y="hd2"/>
                </a:cxn>
                <a:cxn ang="10800000">
                  <a:pos x="wd2" y="hd2"/>
                </a:cxn>
                <a:cxn ang="16200000">
                  <a:pos x="wd2" y="hd2"/>
                </a:cxn>
              </a:cxnLst>
              <a:rect l="0" t="0" r="r" b="b"/>
              <a:pathLst>
                <a:path w="21600" h="21600" extrusionOk="0">
                  <a:moveTo>
                    <a:pt x="679" y="21600"/>
                  </a:moveTo>
                  <a:cubicBezTo>
                    <a:pt x="493" y="21600"/>
                    <a:pt x="307" y="21531"/>
                    <a:pt x="186" y="21404"/>
                  </a:cubicBezTo>
                  <a:cubicBezTo>
                    <a:pt x="66" y="21278"/>
                    <a:pt x="0" y="21082"/>
                    <a:pt x="0" y="20886"/>
                  </a:cubicBezTo>
                  <a:lnTo>
                    <a:pt x="0" y="714"/>
                  </a:lnTo>
                  <a:cubicBezTo>
                    <a:pt x="0" y="518"/>
                    <a:pt x="66" y="322"/>
                    <a:pt x="186" y="196"/>
                  </a:cubicBezTo>
                  <a:cubicBezTo>
                    <a:pt x="307" y="69"/>
                    <a:pt x="493" y="0"/>
                    <a:pt x="679" y="0"/>
                  </a:cubicBezTo>
                  <a:lnTo>
                    <a:pt x="20921" y="0"/>
                  </a:lnTo>
                  <a:cubicBezTo>
                    <a:pt x="21107" y="0"/>
                    <a:pt x="21293" y="69"/>
                    <a:pt x="21414" y="196"/>
                  </a:cubicBezTo>
                  <a:cubicBezTo>
                    <a:pt x="21534" y="322"/>
                    <a:pt x="21600" y="518"/>
                    <a:pt x="21600" y="714"/>
                  </a:cubicBezTo>
                  <a:lnTo>
                    <a:pt x="21600" y="20886"/>
                  </a:lnTo>
                  <a:cubicBezTo>
                    <a:pt x="21600" y="21082"/>
                    <a:pt x="21534" y="21278"/>
                    <a:pt x="21414" y="21404"/>
                  </a:cubicBezTo>
                  <a:cubicBezTo>
                    <a:pt x="21293" y="21531"/>
                    <a:pt x="21107" y="21600"/>
                    <a:pt x="20921" y="21600"/>
                  </a:cubicBezTo>
                  <a:lnTo>
                    <a:pt x="17525" y="21600"/>
                  </a:lnTo>
                  <a:cubicBezTo>
                    <a:pt x="17339" y="21600"/>
                    <a:pt x="17153" y="21531"/>
                    <a:pt x="17032" y="21404"/>
                  </a:cubicBezTo>
                  <a:cubicBezTo>
                    <a:pt x="16912" y="21278"/>
                    <a:pt x="16846" y="21082"/>
                    <a:pt x="16846" y="20886"/>
                  </a:cubicBezTo>
                  <a:lnTo>
                    <a:pt x="16846" y="6091"/>
                  </a:lnTo>
                  <a:cubicBezTo>
                    <a:pt x="16846" y="5895"/>
                    <a:pt x="16781" y="5699"/>
                    <a:pt x="16660" y="5573"/>
                  </a:cubicBezTo>
                  <a:cubicBezTo>
                    <a:pt x="16540" y="5446"/>
                    <a:pt x="16353" y="5377"/>
                    <a:pt x="16167" y="5377"/>
                  </a:cubicBezTo>
                  <a:lnTo>
                    <a:pt x="13757" y="5377"/>
                  </a:lnTo>
                  <a:cubicBezTo>
                    <a:pt x="13571" y="5377"/>
                    <a:pt x="13385" y="5446"/>
                    <a:pt x="13265" y="5573"/>
                  </a:cubicBezTo>
                  <a:cubicBezTo>
                    <a:pt x="13144" y="5699"/>
                    <a:pt x="13078" y="5895"/>
                    <a:pt x="13078" y="6091"/>
                  </a:cubicBezTo>
                  <a:lnTo>
                    <a:pt x="13078" y="15567"/>
                  </a:lnTo>
                  <a:cubicBezTo>
                    <a:pt x="13078" y="15762"/>
                    <a:pt x="13013" y="15958"/>
                    <a:pt x="12892" y="16085"/>
                  </a:cubicBezTo>
                  <a:cubicBezTo>
                    <a:pt x="12772" y="16212"/>
                    <a:pt x="12585" y="16281"/>
                    <a:pt x="12399" y="16281"/>
                  </a:cubicBezTo>
                  <a:lnTo>
                    <a:pt x="9310" y="16281"/>
                  </a:lnTo>
                  <a:cubicBezTo>
                    <a:pt x="9124" y="16281"/>
                    <a:pt x="8938" y="16212"/>
                    <a:pt x="8817" y="16085"/>
                  </a:cubicBezTo>
                  <a:cubicBezTo>
                    <a:pt x="8697" y="15958"/>
                    <a:pt x="8631" y="15762"/>
                    <a:pt x="8631" y="15567"/>
                  </a:cubicBezTo>
                  <a:lnTo>
                    <a:pt x="8631" y="6091"/>
                  </a:lnTo>
                  <a:cubicBezTo>
                    <a:pt x="8631" y="5895"/>
                    <a:pt x="8566" y="5699"/>
                    <a:pt x="8445" y="5573"/>
                  </a:cubicBezTo>
                  <a:cubicBezTo>
                    <a:pt x="8325" y="5446"/>
                    <a:pt x="8138" y="5377"/>
                    <a:pt x="7952" y="5377"/>
                  </a:cubicBezTo>
                  <a:lnTo>
                    <a:pt x="5542" y="5377"/>
                  </a:lnTo>
                  <a:cubicBezTo>
                    <a:pt x="5356" y="5377"/>
                    <a:pt x="5170" y="5446"/>
                    <a:pt x="5049" y="5573"/>
                  </a:cubicBezTo>
                  <a:cubicBezTo>
                    <a:pt x="4929" y="5699"/>
                    <a:pt x="4863" y="5895"/>
                    <a:pt x="4863" y="6091"/>
                  </a:cubicBezTo>
                  <a:lnTo>
                    <a:pt x="4863" y="20817"/>
                  </a:lnTo>
                  <a:cubicBezTo>
                    <a:pt x="4863" y="21013"/>
                    <a:pt x="4798" y="21209"/>
                    <a:pt x="4677" y="21335"/>
                  </a:cubicBezTo>
                  <a:cubicBezTo>
                    <a:pt x="4557" y="21462"/>
                    <a:pt x="4370" y="21531"/>
                    <a:pt x="4184" y="21531"/>
                  </a:cubicBezTo>
                  <a:lnTo>
                    <a:pt x="668" y="21600"/>
                  </a:lnTo>
                  <a:close/>
                </a:path>
              </a:pathLst>
            </a:custGeom>
            <a:solidFill>
              <a:schemeClr val="accent1"/>
            </a:solidFill>
            <a:ln w="12700" cap="flat">
              <a:noFill/>
              <a:miter lim="400000"/>
            </a:ln>
            <a:effectLst/>
          </p:spPr>
          <p:txBody>
            <a:bodyPr wrap="square" lIns="45719" tIns="45719" rIns="45719" bIns="45719" numCol="1" anchor="ctr">
              <a:noAutofit/>
            </a:bodyPr>
            <a:lstStyle/>
            <a:p>
              <a:endParaRPr/>
            </a:p>
          </p:txBody>
        </p:sp>
        <p:sp>
          <p:nvSpPr>
            <p:cNvPr id="3" name="G"/>
            <p:cNvSpPr/>
            <p:nvPr/>
          </p:nvSpPr>
          <p:spPr>
            <a:xfrm>
              <a:off x="165533" y="3246818"/>
              <a:ext cx="126541" cy="130620"/>
            </a:xfrm>
            <a:custGeom>
              <a:avLst/>
              <a:gdLst/>
              <a:ahLst/>
              <a:cxnLst>
                <a:cxn ang="0">
                  <a:pos x="wd2" y="hd2"/>
                </a:cxn>
                <a:cxn ang="5400000">
                  <a:pos x="wd2" y="hd2"/>
                </a:cxn>
                <a:cxn ang="10800000">
                  <a:pos x="wd2" y="hd2"/>
                </a:cxn>
                <a:cxn ang="16200000">
                  <a:pos x="wd2" y="hd2"/>
                </a:cxn>
              </a:cxnLst>
              <a:rect l="0" t="0" r="r" b="b"/>
              <a:pathLst>
                <a:path w="21600" h="21600" extrusionOk="0">
                  <a:moveTo>
                    <a:pt x="21568" y="11372"/>
                  </a:moveTo>
                  <a:cubicBezTo>
                    <a:pt x="21568" y="13262"/>
                    <a:pt x="21145" y="15037"/>
                    <a:pt x="20289" y="16812"/>
                  </a:cubicBezTo>
                  <a:cubicBezTo>
                    <a:pt x="19553" y="18292"/>
                    <a:pt x="18578" y="19531"/>
                    <a:pt x="17364" y="20476"/>
                  </a:cubicBezTo>
                  <a:cubicBezTo>
                    <a:pt x="17245" y="20592"/>
                    <a:pt x="17061" y="20655"/>
                    <a:pt x="16942" y="20655"/>
                  </a:cubicBezTo>
                  <a:cubicBezTo>
                    <a:pt x="16693" y="20655"/>
                    <a:pt x="16520" y="20539"/>
                    <a:pt x="16390" y="20361"/>
                  </a:cubicBezTo>
                  <a:lnTo>
                    <a:pt x="14375" y="17463"/>
                  </a:lnTo>
                  <a:cubicBezTo>
                    <a:pt x="14256" y="17347"/>
                    <a:pt x="14256" y="17169"/>
                    <a:pt x="14256" y="17053"/>
                  </a:cubicBezTo>
                  <a:cubicBezTo>
                    <a:pt x="14256" y="16875"/>
                    <a:pt x="14321" y="16696"/>
                    <a:pt x="14505" y="16581"/>
                  </a:cubicBezTo>
                  <a:cubicBezTo>
                    <a:pt x="15241" y="15930"/>
                    <a:pt x="15848" y="15163"/>
                    <a:pt x="16216" y="14270"/>
                  </a:cubicBezTo>
                  <a:cubicBezTo>
                    <a:pt x="16639" y="13378"/>
                    <a:pt x="16823" y="12433"/>
                    <a:pt x="16823" y="11435"/>
                  </a:cubicBezTo>
                  <a:cubicBezTo>
                    <a:pt x="16823" y="9661"/>
                    <a:pt x="16216" y="8065"/>
                    <a:pt x="15057" y="6762"/>
                  </a:cubicBezTo>
                  <a:cubicBezTo>
                    <a:pt x="13898" y="5460"/>
                    <a:pt x="12490" y="4809"/>
                    <a:pt x="10843" y="4809"/>
                  </a:cubicBezTo>
                  <a:cubicBezTo>
                    <a:pt x="9197" y="4809"/>
                    <a:pt x="7734" y="5460"/>
                    <a:pt x="6575" y="6762"/>
                  </a:cubicBezTo>
                  <a:cubicBezTo>
                    <a:pt x="5416" y="8065"/>
                    <a:pt x="4810" y="9598"/>
                    <a:pt x="4810" y="11498"/>
                  </a:cubicBezTo>
                  <a:cubicBezTo>
                    <a:pt x="4810" y="12506"/>
                    <a:pt x="5059" y="13514"/>
                    <a:pt x="5481" y="14397"/>
                  </a:cubicBezTo>
                  <a:cubicBezTo>
                    <a:pt x="5904" y="15279"/>
                    <a:pt x="6521" y="16108"/>
                    <a:pt x="7312" y="16759"/>
                  </a:cubicBezTo>
                  <a:cubicBezTo>
                    <a:pt x="7377" y="16822"/>
                    <a:pt x="7496" y="16875"/>
                    <a:pt x="7680" y="16875"/>
                  </a:cubicBezTo>
                  <a:lnTo>
                    <a:pt x="7799" y="16875"/>
                  </a:lnTo>
                  <a:cubicBezTo>
                    <a:pt x="7919" y="16875"/>
                    <a:pt x="7984" y="16812"/>
                    <a:pt x="8049" y="16696"/>
                  </a:cubicBezTo>
                  <a:cubicBezTo>
                    <a:pt x="8114" y="16581"/>
                    <a:pt x="8114" y="16402"/>
                    <a:pt x="8114" y="16224"/>
                  </a:cubicBezTo>
                  <a:lnTo>
                    <a:pt x="8114" y="11488"/>
                  </a:lnTo>
                  <a:cubicBezTo>
                    <a:pt x="8114" y="11309"/>
                    <a:pt x="8179" y="11131"/>
                    <a:pt x="8298" y="11015"/>
                  </a:cubicBezTo>
                  <a:cubicBezTo>
                    <a:pt x="8417" y="10900"/>
                    <a:pt x="8601" y="10837"/>
                    <a:pt x="8785" y="10837"/>
                  </a:cubicBezTo>
                  <a:lnTo>
                    <a:pt x="11472" y="10837"/>
                  </a:lnTo>
                  <a:cubicBezTo>
                    <a:pt x="11656" y="10837"/>
                    <a:pt x="11840" y="10900"/>
                    <a:pt x="11959" y="11015"/>
                  </a:cubicBezTo>
                  <a:cubicBezTo>
                    <a:pt x="12078" y="11131"/>
                    <a:pt x="12143" y="11309"/>
                    <a:pt x="12143" y="11488"/>
                  </a:cubicBezTo>
                  <a:lnTo>
                    <a:pt x="12143" y="20949"/>
                  </a:lnTo>
                  <a:cubicBezTo>
                    <a:pt x="12143" y="21127"/>
                    <a:pt x="12078" y="21306"/>
                    <a:pt x="11959" y="21421"/>
                  </a:cubicBezTo>
                  <a:cubicBezTo>
                    <a:pt x="11840" y="21537"/>
                    <a:pt x="11656" y="21600"/>
                    <a:pt x="11472" y="21600"/>
                  </a:cubicBezTo>
                  <a:lnTo>
                    <a:pt x="5860" y="21600"/>
                  </a:lnTo>
                  <a:cubicBezTo>
                    <a:pt x="5741" y="21600"/>
                    <a:pt x="5676" y="21600"/>
                    <a:pt x="5557" y="21537"/>
                  </a:cubicBezTo>
                  <a:cubicBezTo>
                    <a:pt x="3726" y="20350"/>
                    <a:pt x="2383" y="18933"/>
                    <a:pt x="1408" y="17158"/>
                  </a:cubicBezTo>
                  <a:cubicBezTo>
                    <a:pt x="433" y="15447"/>
                    <a:pt x="0" y="13546"/>
                    <a:pt x="0" y="11477"/>
                  </a:cubicBezTo>
                  <a:cubicBezTo>
                    <a:pt x="0" y="8285"/>
                    <a:pt x="1040" y="5618"/>
                    <a:pt x="3109" y="3371"/>
                  </a:cubicBezTo>
                  <a:cubicBezTo>
                    <a:pt x="5243" y="1124"/>
                    <a:pt x="7810" y="0"/>
                    <a:pt x="10800" y="0"/>
                  </a:cubicBezTo>
                  <a:cubicBezTo>
                    <a:pt x="13790" y="0"/>
                    <a:pt x="16411" y="1124"/>
                    <a:pt x="18491" y="3434"/>
                  </a:cubicBezTo>
                  <a:cubicBezTo>
                    <a:pt x="20571" y="5502"/>
                    <a:pt x="21600" y="8222"/>
                    <a:pt x="21600" y="11362"/>
                  </a:cubicBezTo>
                  <a:close/>
                </a:path>
              </a:pathLst>
            </a:custGeom>
            <a:solidFill>
              <a:schemeClr val="accent1"/>
            </a:solidFill>
            <a:ln w="12700" cap="flat">
              <a:noFill/>
              <a:miter lim="400000"/>
            </a:ln>
            <a:effectLst/>
          </p:spPr>
          <p:txBody>
            <a:bodyPr wrap="square" lIns="45719" tIns="45719" rIns="45719" bIns="45719" numCol="1" anchor="ctr">
              <a:noAutofit/>
            </a:bodyPr>
            <a:lstStyle/>
            <a:p>
              <a:endParaRPr/>
            </a:p>
          </p:txBody>
        </p:sp>
        <p:sp>
          <p:nvSpPr>
            <p:cNvPr id="4" name="D"/>
            <p:cNvSpPr/>
            <p:nvPr/>
          </p:nvSpPr>
          <p:spPr>
            <a:xfrm>
              <a:off x="165660" y="3086989"/>
              <a:ext cx="125145" cy="126683"/>
            </a:xfrm>
            <a:custGeom>
              <a:avLst/>
              <a:gdLst/>
              <a:ahLst/>
              <a:cxnLst>
                <a:cxn ang="0">
                  <a:pos x="wd2" y="hd2"/>
                </a:cxn>
                <a:cxn ang="5400000">
                  <a:pos x="wd2" y="hd2"/>
                </a:cxn>
                <a:cxn ang="10800000">
                  <a:pos x="wd2" y="hd2"/>
                </a:cxn>
                <a:cxn ang="16200000">
                  <a:pos x="wd2" y="hd2"/>
                </a:cxn>
              </a:cxnLst>
              <a:rect l="0" t="0" r="r" b="b"/>
              <a:pathLst>
                <a:path w="21600" h="21600" extrusionOk="0">
                  <a:moveTo>
                    <a:pt x="0" y="671"/>
                  </a:moveTo>
                  <a:cubicBezTo>
                    <a:pt x="0" y="487"/>
                    <a:pt x="66" y="303"/>
                    <a:pt x="186" y="184"/>
                  </a:cubicBezTo>
                  <a:cubicBezTo>
                    <a:pt x="307" y="65"/>
                    <a:pt x="493" y="0"/>
                    <a:pt x="679" y="0"/>
                  </a:cubicBezTo>
                  <a:lnTo>
                    <a:pt x="20921" y="0"/>
                  </a:lnTo>
                  <a:cubicBezTo>
                    <a:pt x="21107" y="0"/>
                    <a:pt x="21293" y="65"/>
                    <a:pt x="21414" y="184"/>
                  </a:cubicBezTo>
                  <a:cubicBezTo>
                    <a:pt x="21534" y="303"/>
                    <a:pt x="21600" y="487"/>
                    <a:pt x="21600" y="671"/>
                  </a:cubicBezTo>
                  <a:lnTo>
                    <a:pt x="21600" y="10740"/>
                  </a:lnTo>
                  <a:cubicBezTo>
                    <a:pt x="21600" y="13729"/>
                    <a:pt x="20548" y="16295"/>
                    <a:pt x="18456" y="18428"/>
                  </a:cubicBezTo>
                  <a:cubicBezTo>
                    <a:pt x="16364" y="20561"/>
                    <a:pt x="13768" y="21600"/>
                    <a:pt x="10800" y="21600"/>
                  </a:cubicBezTo>
                  <a:cubicBezTo>
                    <a:pt x="7832" y="21600"/>
                    <a:pt x="5312" y="20561"/>
                    <a:pt x="3144" y="18428"/>
                  </a:cubicBezTo>
                  <a:cubicBezTo>
                    <a:pt x="1041" y="16295"/>
                    <a:pt x="0" y="13794"/>
                    <a:pt x="0" y="10740"/>
                  </a:cubicBezTo>
                  <a:cubicBezTo>
                    <a:pt x="0" y="10740"/>
                    <a:pt x="0" y="671"/>
                    <a:pt x="0" y="671"/>
                  </a:cubicBezTo>
                  <a:close/>
                  <a:moveTo>
                    <a:pt x="4940" y="5067"/>
                  </a:moveTo>
                  <a:cubicBezTo>
                    <a:pt x="4819" y="5067"/>
                    <a:pt x="4819" y="5316"/>
                    <a:pt x="4819" y="5738"/>
                  </a:cubicBezTo>
                  <a:lnTo>
                    <a:pt x="4819" y="10740"/>
                  </a:lnTo>
                  <a:cubicBezTo>
                    <a:pt x="4819" y="12321"/>
                    <a:pt x="5378" y="13729"/>
                    <a:pt x="6605" y="14822"/>
                  </a:cubicBezTo>
                  <a:cubicBezTo>
                    <a:pt x="7777" y="15981"/>
                    <a:pt x="9201" y="16533"/>
                    <a:pt x="10866" y="16533"/>
                  </a:cubicBezTo>
                  <a:cubicBezTo>
                    <a:pt x="12531" y="16533"/>
                    <a:pt x="13889" y="15981"/>
                    <a:pt x="15061" y="14822"/>
                  </a:cubicBezTo>
                  <a:cubicBezTo>
                    <a:pt x="16233" y="13729"/>
                    <a:pt x="16846" y="12321"/>
                    <a:pt x="16846" y="10740"/>
                  </a:cubicBezTo>
                  <a:lnTo>
                    <a:pt x="16846" y="5738"/>
                  </a:lnTo>
                  <a:cubicBezTo>
                    <a:pt x="16846" y="5554"/>
                    <a:pt x="16781" y="5370"/>
                    <a:pt x="16660" y="5251"/>
                  </a:cubicBezTo>
                  <a:cubicBezTo>
                    <a:pt x="16540" y="5132"/>
                    <a:pt x="16353" y="5067"/>
                    <a:pt x="16167" y="5067"/>
                  </a:cubicBezTo>
                  <a:lnTo>
                    <a:pt x="4940" y="5067"/>
                  </a:lnTo>
                  <a:close/>
                </a:path>
              </a:pathLst>
            </a:custGeom>
            <a:solidFill>
              <a:schemeClr val="accent1"/>
            </a:solidFill>
            <a:ln w="12700" cap="flat">
              <a:noFill/>
              <a:miter lim="400000"/>
            </a:ln>
            <a:effectLst/>
          </p:spPr>
          <p:txBody>
            <a:bodyPr wrap="square" lIns="45719" tIns="45719" rIns="45719" bIns="45719" numCol="1" anchor="ctr">
              <a:noAutofit/>
            </a:bodyPr>
            <a:lstStyle/>
            <a:p>
              <a:endParaRPr/>
            </a:p>
          </p:txBody>
        </p:sp>
        <p:sp>
          <p:nvSpPr>
            <p:cNvPr id="5" name="I"/>
            <p:cNvSpPr/>
            <p:nvPr/>
          </p:nvSpPr>
          <p:spPr>
            <a:xfrm>
              <a:off x="165660" y="3010725"/>
              <a:ext cx="125145" cy="29719"/>
            </a:xfrm>
            <a:custGeom>
              <a:avLst/>
              <a:gdLst/>
              <a:ahLst/>
              <a:cxnLst>
                <a:cxn ang="0">
                  <a:pos x="wd2" y="hd2"/>
                </a:cxn>
                <a:cxn ang="5400000">
                  <a:pos x="wd2" y="hd2"/>
                </a:cxn>
                <a:cxn ang="10800000">
                  <a:pos x="wd2" y="hd2"/>
                </a:cxn>
                <a:cxn ang="16200000">
                  <a:pos x="wd2" y="hd2"/>
                </a:cxn>
              </a:cxnLst>
              <a:rect l="0" t="0" r="r" b="b"/>
              <a:pathLst>
                <a:path w="21600" h="21600" extrusionOk="0">
                  <a:moveTo>
                    <a:pt x="679" y="21600"/>
                  </a:moveTo>
                  <a:cubicBezTo>
                    <a:pt x="493" y="21600"/>
                    <a:pt x="307" y="21323"/>
                    <a:pt x="186" y="20815"/>
                  </a:cubicBezTo>
                  <a:cubicBezTo>
                    <a:pt x="66" y="20308"/>
                    <a:pt x="0" y="19523"/>
                    <a:pt x="0" y="18738"/>
                  </a:cubicBezTo>
                  <a:lnTo>
                    <a:pt x="0" y="2862"/>
                  </a:lnTo>
                  <a:cubicBezTo>
                    <a:pt x="0" y="2077"/>
                    <a:pt x="66" y="1292"/>
                    <a:pt x="186" y="785"/>
                  </a:cubicBezTo>
                  <a:cubicBezTo>
                    <a:pt x="307" y="277"/>
                    <a:pt x="493" y="0"/>
                    <a:pt x="679" y="0"/>
                  </a:cubicBezTo>
                  <a:lnTo>
                    <a:pt x="20921" y="0"/>
                  </a:lnTo>
                  <a:cubicBezTo>
                    <a:pt x="21107" y="0"/>
                    <a:pt x="21293" y="277"/>
                    <a:pt x="21414" y="785"/>
                  </a:cubicBezTo>
                  <a:cubicBezTo>
                    <a:pt x="21534" y="1292"/>
                    <a:pt x="21600" y="2077"/>
                    <a:pt x="21600" y="2862"/>
                  </a:cubicBezTo>
                  <a:lnTo>
                    <a:pt x="21600" y="18738"/>
                  </a:lnTo>
                  <a:cubicBezTo>
                    <a:pt x="21600" y="19523"/>
                    <a:pt x="21534" y="20308"/>
                    <a:pt x="21414" y="20815"/>
                  </a:cubicBezTo>
                  <a:cubicBezTo>
                    <a:pt x="21293" y="21323"/>
                    <a:pt x="21107" y="21600"/>
                    <a:pt x="20921" y="21600"/>
                  </a:cubicBezTo>
                  <a:lnTo>
                    <a:pt x="679" y="21600"/>
                  </a:lnTo>
                  <a:close/>
                </a:path>
              </a:pathLst>
            </a:custGeom>
            <a:solidFill>
              <a:schemeClr val="accent1"/>
            </a:solidFill>
            <a:ln w="12700" cap="flat">
              <a:noFill/>
              <a:miter lim="400000"/>
            </a:ln>
            <a:effectLst/>
          </p:spPr>
          <p:txBody>
            <a:bodyPr wrap="square" lIns="45719" tIns="45719" rIns="45719" bIns="45719" numCol="1" anchor="ctr">
              <a:noAutofit/>
            </a:bodyPr>
            <a:lstStyle/>
            <a:p>
              <a:endParaRPr/>
            </a:p>
          </p:txBody>
        </p:sp>
        <p:sp>
          <p:nvSpPr>
            <p:cNvPr id="6" name="R"/>
            <p:cNvSpPr/>
            <p:nvPr/>
          </p:nvSpPr>
          <p:spPr>
            <a:xfrm>
              <a:off x="164835" y="2844038"/>
              <a:ext cx="126351" cy="123762"/>
            </a:xfrm>
            <a:custGeom>
              <a:avLst/>
              <a:gdLst/>
              <a:ahLst/>
              <a:cxnLst>
                <a:cxn ang="0">
                  <a:pos x="wd2" y="hd2"/>
                </a:cxn>
                <a:cxn ang="5400000">
                  <a:pos x="wd2" y="hd2"/>
                </a:cxn>
                <a:cxn ang="10800000">
                  <a:pos x="wd2" y="hd2"/>
                </a:cxn>
                <a:cxn ang="16200000">
                  <a:pos x="wd2" y="hd2"/>
                </a:cxn>
              </a:cxnLst>
              <a:rect l="0" t="0" r="r" b="b"/>
              <a:pathLst>
                <a:path w="21600" h="21600" extrusionOk="0">
                  <a:moveTo>
                    <a:pt x="6802" y="16679"/>
                  </a:moveTo>
                  <a:cubicBezTo>
                    <a:pt x="6987" y="16557"/>
                    <a:pt x="7171" y="16424"/>
                    <a:pt x="7355" y="16424"/>
                  </a:cubicBezTo>
                  <a:cubicBezTo>
                    <a:pt x="7540" y="16424"/>
                    <a:pt x="7659" y="16491"/>
                    <a:pt x="7779" y="16613"/>
                  </a:cubicBezTo>
                  <a:cubicBezTo>
                    <a:pt x="7898" y="16735"/>
                    <a:pt x="8028" y="16868"/>
                    <a:pt x="8082" y="17045"/>
                  </a:cubicBezTo>
                  <a:cubicBezTo>
                    <a:pt x="8505" y="18231"/>
                    <a:pt x="9178" y="19173"/>
                    <a:pt x="10100" y="19982"/>
                  </a:cubicBezTo>
                  <a:cubicBezTo>
                    <a:pt x="11326" y="21046"/>
                    <a:pt x="12791" y="21600"/>
                    <a:pt x="14505" y="21600"/>
                  </a:cubicBezTo>
                  <a:cubicBezTo>
                    <a:pt x="16458" y="21600"/>
                    <a:pt x="18107" y="20846"/>
                    <a:pt x="19517" y="19417"/>
                  </a:cubicBezTo>
                  <a:cubicBezTo>
                    <a:pt x="20927" y="17976"/>
                    <a:pt x="21600" y="16236"/>
                    <a:pt x="21600" y="14175"/>
                  </a:cubicBezTo>
                  <a:lnTo>
                    <a:pt x="21600" y="687"/>
                  </a:lnTo>
                  <a:cubicBezTo>
                    <a:pt x="21600" y="499"/>
                    <a:pt x="21535" y="310"/>
                    <a:pt x="21416" y="188"/>
                  </a:cubicBezTo>
                  <a:cubicBezTo>
                    <a:pt x="21296" y="66"/>
                    <a:pt x="21112" y="0"/>
                    <a:pt x="20927" y="0"/>
                  </a:cubicBezTo>
                  <a:lnTo>
                    <a:pt x="814" y="0"/>
                  </a:lnTo>
                  <a:cubicBezTo>
                    <a:pt x="629" y="0"/>
                    <a:pt x="445" y="66"/>
                    <a:pt x="325" y="188"/>
                  </a:cubicBezTo>
                  <a:cubicBezTo>
                    <a:pt x="206" y="310"/>
                    <a:pt x="141" y="499"/>
                    <a:pt x="141" y="687"/>
                  </a:cubicBezTo>
                  <a:lnTo>
                    <a:pt x="141" y="4500"/>
                  </a:lnTo>
                  <a:cubicBezTo>
                    <a:pt x="141" y="4688"/>
                    <a:pt x="206" y="4876"/>
                    <a:pt x="325" y="4998"/>
                  </a:cubicBezTo>
                  <a:cubicBezTo>
                    <a:pt x="445" y="5120"/>
                    <a:pt x="629" y="5187"/>
                    <a:pt x="814" y="5187"/>
                  </a:cubicBezTo>
                  <a:lnTo>
                    <a:pt x="16458" y="5187"/>
                  </a:lnTo>
                  <a:cubicBezTo>
                    <a:pt x="16642" y="5187"/>
                    <a:pt x="16827" y="5253"/>
                    <a:pt x="16946" y="5375"/>
                  </a:cubicBezTo>
                  <a:cubicBezTo>
                    <a:pt x="17065" y="5497"/>
                    <a:pt x="17130" y="5685"/>
                    <a:pt x="17130" y="5874"/>
                  </a:cubicBezTo>
                  <a:lnTo>
                    <a:pt x="17130" y="13432"/>
                  </a:lnTo>
                  <a:cubicBezTo>
                    <a:pt x="17130" y="14308"/>
                    <a:pt x="16881" y="15050"/>
                    <a:pt x="16393" y="15560"/>
                  </a:cubicBezTo>
                  <a:cubicBezTo>
                    <a:pt x="15904" y="16059"/>
                    <a:pt x="15297" y="16314"/>
                    <a:pt x="14559" y="16314"/>
                  </a:cubicBezTo>
                  <a:cubicBezTo>
                    <a:pt x="13821" y="16314"/>
                    <a:pt x="13214" y="16059"/>
                    <a:pt x="12726" y="15560"/>
                  </a:cubicBezTo>
                  <a:cubicBezTo>
                    <a:pt x="12237" y="15061"/>
                    <a:pt x="11988" y="14374"/>
                    <a:pt x="11988" y="13432"/>
                  </a:cubicBezTo>
                  <a:lnTo>
                    <a:pt x="11988" y="9875"/>
                  </a:lnTo>
                  <a:cubicBezTo>
                    <a:pt x="11988" y="9808"/>
                    <a:pt x="11923" y="9753"/>
                    <a:pt x="11869" y="9753"/>
                  </a:cubicBezTo>
                  <a:lnTo>
                    <a:pt x="7464" y="9753"/>
                  </a:lnTo>
                  <a:cubicBezTo>
                    <a:pt x="7345" y="9753"/>
                    <a:pt x="7214" y="9819"/>
                    <a:pt x="7095" y="9875"/>
                  </a:cubicBezTo>
                  <a:cubicBezTo>
                    <a:pt x="6976" y="9930"/>
                    <a:pt x="250" y="15804"/>
                    <a:pt x="250" y="15804"/>
                  </a:cubicBezTo>
                  <a:cubicBezTo>
                    <a:pt x="130" y="15926"/>
                    <a:pt x="0" y="16059"/>
                    <a:pt x="0" y="16236"/>
                  </a:cubicBezTo>
                  <a:lnTo>
                    <a:pt x="0" y="20292"/>
                  </a:lnTo>
                  <a:cubicBezTo>
                    <a:pt x="0" y="20603"/>
                    <a:pt x="65" y="20857"/>
                    <a:pt x="250" y="21046"/>
                  </a:cubicBezTo>
                  <a:cubicBezTo>
                    <a:pt x="434" y="21234"/>
                    <a:pt x="618" y="21301"/>
                    <a:pt x="857" y="21301"/>
                  </a:cubicBezTo>
                  <a:cubicBezTo>
                    <a:pt x="1096" y="21301"/>
                    <a:pt x="1345" y="21179"/>
                    <a:pt x="1530" y="21046"/>
                  </a:cubicBezTo>
                  <a:cubicBezTo>
                    <a:pt x="3244" y="19672"/>
                    <a:pt x="4947" y="18231"/>
                    <a:pt x="6791" y="16679"/>
                  </a:cubicBezTo>
                  <a:close/>
                </a:path>
              </a:pathLst>
            </a:custGeom>
            <a:solidFill>
              <a:schemeClr val="accent1"/>
            </a:solidFill>
            <a:ln w="12700" cap="flat">
              <a:noFill/>
              <a:miter lim="400000"/>
            </a:ln>
            <a:effectLst/>
          </p:spPr>
          <p:txBody>
            <a:bodyPr wrap="square" lIns="45719" tIns="45719" rIns="45719" bIns="45719" numCol="1" anchor="ctr">
              <a:noAutofit/>
            </a:bodyPr>
            <a:lstStyle/>
            <a:p>
              <a:endParaRPr/>
            </a:p>
          </p:txBody>
        </p:sp>
        <p:sp>
          <p:nvSpPr>
            <p:cNvPr id="7" name="B"/>
            <p:cNvSpPr/>
            <p:nvPr/>
          </p:nvSpPr>
          <p:spPr>
            <a:xfrm>
              <a:off x="165343" y="2675572"/>
              <a:ext cx="125462" cy="126303"/>
            </a:xfrm>
            <a:custGeom>
              <a:avLst/>
              <a:gdLst/>
              <a:ahLst/>
              <a:cxnLst>
                <a:cxn ang="0">
                  <a:pos x="wd2" y="hd2"/>
                </a:cxn>
                <a:cxn ang="5400000">
                  <a:pos x="wd2" y="hd2"/>
                </a:cxn>
                <a:cxn ang="10800000">
                  <a:pos x="wd2" y="hd2"/>
                </a:cxn>
                <a:cxn ang="16200000">
                  <a:pos x="wd2" y="hd2"/>
                </a:cxn>
              </a:cxnLst>
              <a:rect l="0" t="0" r="r" b="b"/>
              <a:pathLst>
                <a:path w="21600" h="21600" extrusionOk="0">
                  <a:moveTo>
                    <a:pt x="20923" y="0"/>
                  </a:moveTo>
                  <a:cubicBezTo>
                    <a:pt x="21108" y="0"/>
                    <a:pt x="21294" y="65"/>
                    <a:pt x="21414" y="185"/>
                  </a:cubicBezTo>
                  <a:cubicBezTo>
                    <a:pt x="21534" y="304"/>
                    <a:pt x="21600" y="489"/>
                    <a:pt x="21600" y="673"/>
                  </a:cubicBezTo>
                  <a:lnTo>
                    <a:pt x="21600" y="13890"/>
                  </a:lnTo>
                  <a:cubicBezTo>
                    <a:pt x="21600" y="15725"/>
                    <a:pt x="20988" y="17310"/>
                    <a:pt x="19688" y="18603"/>
                  </a:cubicBezTo>
                  <a:cubicBezTo>
                    <a:pt x="18399" y="19949"/>
                    <a:pt x="16793" y="20557"/>
                    <a:pt x="15012" y="20557"/>
                  </a:cubicBezTo>
                  <a:cubicBezTo>
                    <a:pt x="14455" y="20557"/>
                    <a:pt x="13908" y="20492"/>
                    <a:pt x="13351" y="20308"/>
                  </a:cubicBezTo>
                  <a:cubicBezTo>
                    <a:pt x="12794" y="20123"/>
                    <a:pt x="12302" y="19938"/>
                    <a:pt x="11876" y="19634"/>
                  </a:cubicBezTo>
                  <a:cubicBezTo>
                    <a:pt x="11756" y="19569"/>
                    <a:pt x="11625" y="19515"/>
                    <a:pt x="11450" y="19515"/>
                  </a:cubicBezTo>
                  <a:cubicBezTo>
                    <a:pt x="11275" y="19515"/>
                    <a:pt x="11079" y="19580"/>
                    <a:pt x="10958" y="19765"/>
                  </a:cubicBezTo>
                  <a:cubicBezTo>
                    <a:pt x="10467" y="20319"/>
                    <a:pt x="9789" y="20807"/>
                    <a:pt x="8992" y="21111"/>
                  </a:cubicBezTo>
                  <a:cubicBezTo>
                    <a:pt x="8194" y="21415"/>
                    <a:pt x="7397" y="21600"/>
                    <a:pt x="6588" y="21600"/>
                  </a:cubicBezTo>
                  <a:cubicBezTo>
                    <a:pt x="4807" y="21600"/>
                    <a:pt x="3267" y="20927"/>
                    <a:pt x="1912" y="19645"/>
                  </a:cubicBezTo>
                  <a:cubicBezTo>
                    <a:pt x="623" y="18364"/>
                    <a:pt x="0" y="16767"/>
                    <a:pt x="0" y="14932"/>
                  </a:cubicBezTo>
                  <a:lnTo>
                    <a:pt x="0" y="673"/>
                  </a:lnTo>
                  <a:cubicBezTo>
                    <a:pt x="0" y="489"/>
                    <a:pt x="66" y="304"/>
                    <a:pt x="186" y="185"/>
                  </a:cubicBezTo>
                  <a:cubicBezTo>
                    <a:pt x="306" y="65"/>
                    <a:pt x="492" y="0"/>
                    <a:pt x="677" y="0"/>
                  </a:cubicBezTo>
                  <a:lnTo>
                    <a:pt x="20934" y="0"/>
                  </a:lnTo>
                  <a:close/>
                  <a:moveTo>
                    <a:pt x="12980" y="13640"/>
                  </a:moveTo>
                  <a:cubicBezTo>
                    <a:pt x="12980" y="14194"/>
                    <a:pt x="13165" y="14682"/>
                    <a:pt x="13592" y="15052"/>
                  </a:cubicBezTo>
                  <a:cubicBezTo>
                    <a:pt x="14018" y="15421"/>
                    <a:pt x="14520" y="15605"/>
                    <a:pt x="15066" y="15605"/>
                  </a:cubicBezTo>
                  <a:cubicBezTo>
                    <a:pt x="15613" y="15605"/>
                    <a:pt x="16115" y="15421"/>
                    <a:pt x="16487" y="15052"/>
                  </a:cubicBezTo>
                  <a:cubicBezTo>
                    <a:pt x="16913" y="14682"/>
                    <a:pt x="17099" y="14194"/>
                    <a:pt x="17099" y="13640"/>
                  </a:cubicBezTo>
                  <a:lnTo>
                    <a:pt x="17099" y="5810"/>
                  </a:lnTo>
                  <a:cubicBezTo>
                    <a:pt x="17099" y="5625"/>
                    <a:pt x="17033" y="5441"/>
                    <a:pt x="16913" y="5321"/>
                  </a:cubicBezTo>
                  <a:cubicBezTo>
                    <a:pt x="16793" y="5202"/>
                    <a:pt x="16607" y="5137"/>
                    <a:pt x="16421" y="5137"/>
                  </a:cubicBezTo>
                  <a:lnTo>
                    <a:pt x="13646" y="5137"/>
                  </a:lnTo>
                  <a:cubicBezTo>
                    <a:pt x="13460" y="5137"/>
                    <a:pt x="13275" y="5202"/>
                    <a:pt x="13154" y="5321"/>
                  </a:cubicBezTo>
                  <a:cubicBezTo>
                    <a:pt x="13034" y="5441"/>
                    <a:pt x="12969" y="5625"/>
                    <a:pt x="12969" y="5810"/>
                  </a:cubicBezTo>
                  <a:cubicBezTo>
                    <a:pt x="12969" y="5810"/>
                    <a:pt x="12969" y="13640"/>
                    <a:pt x="12969" y="13640"/>
                  </a:cubicBezTo>
                  <a:close/>
                  <a:moveTo>
                    <a:pt x="4545" y="14498"/>
                  </a:moveTo>
                  <a:cubicBezTo>
                    <a:pt x="4545" y="15052"/>
                    <a:pt x="4731" y="15540"/>
                    <a:pt x="5157" y="15964"/>
                  </a:cubicBezTo>
                  <a:cubicBezTo>
                    <a:pt x="5583" y="16387"/>
                    <a:pt x="6086" y="16572"/>
                    <a:pt x="6577" y="16572"/>
                  </a:cubicBezTo>
                  <a:cubicBezTo>
                    <a:pt x="7134" y="16572"/>
                    <a:pt x="7681" y="16387"/>
                    <a:pt x="8052" y="15964"/>
                  </a:cubicBezTo>
                  <a:cubicBezTo>
                    <a:pt x="8424" y="15540"/>
                    <a:pt x="8664" y="15106"/>
                    <a:pt x="8664" y="14498"/>
                  </a:cubicBezTo>
                  <a:lnTo>
                    <a:pt x="8664" y="5810"/>
                  </a:lnTo>
                  <a:cubicBezTo>
                    <a:pt x="8664" y="5625"/>
                    <a:pt x="8598" y="5441"/>
                    <a:pt x="8478" y="5321"/>
                  </a:cubicBezTo>
                  <a:cubicBezTo>
                    <a:pt x="8358" y="5202"/>
                    <a:pt x="8172" y="5137"/>
                    <a:pt x="7987" y="5137"/>
                  </a:cubicBezTo>
                  <a:lnTo>
                    <a:pt x="5212" y="5137"/>
                  </a:lnTo>
                  <a:cubicBezTo>
                    <a:pt x="5026" y="5137"/>
                    <a:pt x="4840" y="5202"/>
                    <a:pt x="4720" y="5321"/>
                  </a:cubicBezTo>
                  <a:cubicBezTo>
                    <a:pt x="4600" y="5441"/>
                    <a:pt x="4534" y="5625"/>
                    <a:pt x="4534" y="5810"/>
                  </a:cubicBezTo>
                  <a:cubicBezTo>
                    <a:pt x="4534" y="5810"/>
                    <a:pt x="4534" y="14498"/>
                    <a:pt x="4534" y="14498"/>
                  </a:cubicBezTo>
                  <a:close/>
                </a:path>
              </a:pathLst>
            </a:custGeom>
            <a:solidFill>
              <a:schemeClr val="accent1"/>
            </a:solidFill>
            <a:ln w="12700" cap="flat">
              <a:noFill/>
              <a:miter lim="400000"/>
            </a:ln>
            <a:effectLst/>
          </p:spPr>
          <p:txBody>
            <a:bodyPr wrap="square" lIns="45719" tIns="45719" rIns="45719" bIns="45719" numCol="1" anchor="ctr">
              <a:noAutofit/>
            </a:bodyPr>
            <a:lstStyle/>
            <a:p>
              <a:endParaRPr/>
            </a:p>
          </p:txBody>
        </p:sp>
        <p:sp>
          <p:nvSpPr>
            <p:cNvPr id="8" name="E"/>
            <p:cNvSpPr/>
            <p:nvPr/>
          </p:nvSpPr>
          <p:spPr>
            <a:xfrm>
              <a:off x="257551" y="2586482"/>
              <a:ext cx="34333" cy="45784"/>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lnTo>
                    <a:pt x="21600" y="0"/>
                  </a:lnTo>
                  <a:lnTo>
                    <a:pt x="21600" y="3895"/>
                  </a:lnTo>
                  <a:lnTo>
                    <a:pt x="5390" y="3895"/>
                  </a:lnTo>
                  <a:lnTo>
                    <a:pt x="5390" y="8778"/>
                  </a:lnTo>
                  <a:lnTo>
                    <a:pt x="20921" y="8778"/>
                  </a:lnTo>
                  <a:lnTo>
                    <a:pt x="20921" y="12493"/>
                  </a:lnTo>
                  <a:lnTo>
                    <a:pt x="5390" y="12493"/>
                  </a:lnTo>
                  <a:lnTo>
                    <a:pt x="5390" y="17376"/>
                  </a:lnTo>
                  <a:lnTo>
                    <a:pt x="21600" y="17376"/>
                  </a:lnTo>
                  <a:lnTo>
                    <a:pt x="21600" y="21600"/>
                  </a:lnTo>
                  <a:close/>
                </a:path>
              </a:pathLst>
            </a:custGeom>
            <a:solidFill>
              <a:schemeClr val="accent1"/>
            </a:solidFill>
            <a:ln w="12700" cap="flat">
              <a:noFill/>
              <a:miter lim="400000"/>
            </a:ln>
            <a:effectLst/>
          </p:spPr>
          <p:txBody>
            <a:bodyPr wrap="square" lIns="45719" tIns="45719" rIns="45719" bIns="45719" numCol="1" anchor="ctr">
              <a:noAutofit/>
            </a:bodyPr>
            <a:lstStyle/>
            <a:p>
              <a:endParaRPr/>
            </a:p>
          </p:txBody>
        </p:sp>
        <p:sp>
          <p:nvSpPr>
            <p:cNvPr id="9" name="H"/>
            <p:cNvSpPr/>
            <p:nvPr/>
          </p:nvSpPr>
          <p:spPr>
            <a:xfrm>
              <a:off x="210019" y="2586482"/>
              <a:ext cx="39663" cy="45784"/>
            </a:xfrm>
            <a:custGeom>
              <a:avLst/>
              <a:gdLst/>
              <a:ahLst/>
              <a:cxnLst>
                <a:cxn ang="0">
                  <a:pos x="wd2" y="hd2"/>
                </a:cxn>
                <a:cxn ang="5400000">
                  <a:pos x="wd2" y="hd2"/>
                </a:cxn>
                <a:cxn ang="10800000">
                  <a:pos x="wd2" y="hd2"/>
                </a:cxn>
                <a:cxn ang="16200000">
                  <a:pos x="wd2" y="hd2"/>
                </a:cxn>
              </a:cxnLst>
              <a:rect l="0" t="0" r="r" b="b"/>
              <a:pathLst>
                <a:path w="21600" h="21600" extrusionOk="0">
                  <a:moveTo>
                    <a:pt x="16934" y="21600"/>
                  </a:moveTo>
                  <a:lnTo>
                    <a:pt x="16934" y="12822"/>
                  </a:lnTo>
                  <a:lnTo>
                    <a:pt x="4666" y="12822"/>
                  </a:lnTo>
                  <a:lnTo>
                    <a:pt x="4666" y="21600"/>
                  </a:lnTo>
                  <a:lnTo>
                    <a:pt x="0" y="21600"/>
                  </a:lnTo>
                  <a:lnTo>
                    <a:pt x="0" y="0"/>
                  </a:lnTo>
                  <a:lnTo>
                    <a:pt x="4666" y="0"/>
                  </a:lnTo>
                  <a:lnTo>
                    <a:pt x="4666" y="9107"/>
                  </a:lnTo>
                  <a:lnTo>
                    <a:pt x="16934" y="9107"/>
                  </a:lnTo>
                  <a:lnTo>
                    <a:pt x="16934" y="0"/>
                  </a:lnTo>
                  <a:lnTo>
                    <a:pt x="21600" y="0"/>
                  </a:lnTo>
                  <a:lnTo>
                    <a:pt x="21600" y="21600"/>
                  </a:lnTo>
                  <a:lnTo>
                    <a:pt x="16934" y="21600"/>
                  </a:lnTo>
                  <a:close/>
                </a:path>
              </a:pathLst>
            </a:custGeom>
            <a:solidFill>
              <a:schemeClr val="accent1"/>
            </a:solidFill>
            <a:ln w="12700" cap="flat">
              <a:noFill/>
              <a:miter lim="400000"/>
            </a:ln>
            <a:effectLst/>
          </p:spPr>
          <p:txBody>
            <a:bodyPr wrap="square" lIns="45719" tIns="45719" rIns="45719" bIns="45719" numCol="1" anchor="ctr">
              <a:noAutofit/>
            </a:bodyPr>
            <a:lstStyle/>
            <a:p>
              <a:endParaRPr/>
            </a:p>
          </p:txBody>
        </p:sp>
        <p:sp>
          <p:nvSpPr>
            <p:cNvPr id="10" name="T"/>
            <p:cNvSpPr/>
            <p:nvPr/>
          </p:nvSpPr>
          <p:spPr>
            <a:xfrm>
              <a:off x="167119" y="2586482"/>
              <a:ext cx="37570" cy="45784"/>
            </a:xfrm>
            <a:custGeom>
              <a:avLst/>
              <a:gdLst/>
              <a:ahLst/>
              <a:cxnLst>
                <a:cxn ang="0">
                  <a:pos x="wd2" y="hd2"/>
                </a:cxn>
                <a:cxn ang="5400000">
                  <a:pos x="wd2" y="hd2"/>
                </a:cxn>
                <a:cxn ang="10800000">
                  <a:pos x="wd2" y="hd2"/>
                </a:cxn>
                <a:cxn ang="16200000">
                  <a:pos x="wd2" y="hd2"/>
                </a:cxn>
              </a:cxnLst>
              <a:rect l="0" t="0" r="r" b="b"/>
              <a:pathLst>
                <a:path w="21600" h="21600" extrusionOk="0">
                  <a:moveTo>
                    <a:pt x="8428" y="3715"/>
                  </a:moveTo>
                  <a:lnTo>
                    <a:pt x="0" y="3715"/>
                  </a:lnTo>
                  <a:lnTo>
                    <a:pt x="0" y="0"/>
                  </a:lnTo>
                  <a:lnTo>
                    <a:pt x="21600" y="0"/>
                  </a:lnTo>
                  <a:lnTo>
                    <a:pt x="21600" y="3715"/>
                  </a:lnTo>
                  <a:lnTo>
                    <a:pt x="13172" y="3715"/>
                  </a:lnTo>
                  <a:lnTo>
                    <a:pt x="13172" y="21600"/>
                  </a:lnTo>
                  <a:lnTo>
                    <a:pt x="8246" y="21600"/>
                  </a:lnTo>
                  <a:lnTo>
                    <a:pt x="8246" y="3715"/>
                  </a:lnTo>
                  <a:lnTo>
                    <a:pt x="8465" y="3715"/>
                  </a:lnTo>
                  <a:close/>
                </a:path>
              </a:pathLst>
            </a:custGeom>
            <a:solidFill>
              <a:schemeClr val="accent1"/>
            </a:solidFill>
            <a:ln w="12700" cap="flat">
              <a:noFill/>
              <a:miter lim="400000"/>
            </a:ln>
            <a:effectLst/>
          </p:spPr>
          <p:txBody>
            <a:bodyPr wrap="square" lIns="45719" tIns="45719" rIns="45719" bIns="45719" numCol="1" anchor="ctr">
              <a:noAutofit/>
            </a:bodyPr>
            <a:lstStyle/>
            <a:p>
              <a:endParaRPr/>
            </a:p>
          </p:txBody>
        </p:sp>
        <p:sp>
          <p:nvSpPr>
            <p:cNvPr id="11" name="Bridge Graphic"/>
            <p:cNvSpPr/>
            <p:nvPr/>
          </p:nvSpPr>
          <p:spPr>
            <a:xfrm>
              <a:off x="-1" y="0"/>
              <a:ext cx="457032" cy="153459"/>
            </a:xfrm>
            <a:custGeom>
              <a:avLst/>
              <a:gdLst/>
              <a:ahLst/>
              <a:cxnLst>
                <a:cxn ang="0">
                  <a:pos x="wd2" y="hd2"/>
                </a:cxn>
                <a:cxn ang="5400000">
                  <a:pos x="wd2" y="hd2"/>
                </a:cxn>
                <a:cxn ang="10800000">
                  <a:pos x="wd2" y="hd2"/>
                </a:cxn>
                <a:cxn ang="16200000">
                  <a:pos x="wd2" y="hd2"/>
                </a:cxn>
              </a:cxnLst>
              <a:rect l="0" t="0" r="r" b="b"/>
              <a:pathLst>
                <a:path w="21570" h="21535" extrusionOk="0">
                  <a:moveTo>
                    <a:pt x="21469" y="19649"/>
                  </a:moveTo>
                  <a:cubicBezTo>
                    <a:pt x="16033" y="15478"/>
                    <a:pt x="13808" y="5293"/>
                    <a:pt x="13161" y="2139"/>
                  </a:cubicBezTo>
                  <a:lnTo>
                    <a:pt x="13161" y="294"/>
                  </a:lnTo>
                  <a:cubicBezTo>
                    <a:pt x="13161" y="214"/>
                    <a:pt x="13152" y="134"/>
                    <a:pt x="13134" y="80"/>
                  </a:cubicBezTo>
                  <a:cubicBezTo>
                    <a:pt x="13116" y="27"/>
                    <a:pt x="13089" y="0"/>
                    <a:pt x="13062" y="0"/>
                  </a:cubicBezTo>
                  <a:lnTo>
                    <a:pt x="12514" y="0"/>
                  </a:lnTo>
                  <a:cubicBezTo>
                    <a:pt x="12487" y="0"/>
                    <a:pt x="12460" y="27"/>
                    <a:pt x="12442" y="80"/>
                  </a:cubicBezTo>
                  <a:cubicBezTo>
                    <a:pt x="12424" y="134"/>
                    <a:pt x="12415" y="214"/>
                    <a:pt x="12415" y="294"/>
                  </a:cubicBezTo>
                  <a:lnTo>
                    <a:pt x="12415" y="17510"/>
                  </a:lnTo>
                  <a:cubicBezTo>
                    <a:pt x="12110" y="17510"/>
                    <a:pt x="11112" y="17483"/>
                    <a:pt x="10798" y="17483"/>
                  </a:cubicBezTo>
                  <a:lnTo>
                    <a:pt x="10771" y="17483"/>
                  </a:lnTo>
                  <a:cubicBezTo>
                    <a:pt x="10457" y="17483"/>
                    <a:pt x="9459" y="17483"/>
                    <a:pt x="9154" y="17510"/>
                  </a:cubicBezTo>
                  <a:lnTo>
                    <a:pt x="9154" y="294"/>
                  </a:lnTo>
                  <a:cubicBezTo>
                    <a:pt x="9154" y="214"/>
                    <a:pt x="9145" y="134"/>
                    <a:pt x="9127" y="80"/>
                  </a:cubicBezTo>
                  <a:cubicBezTo>
                    <a:pt x="9109" y="27"/>
                    <a:pt x="9082" y="0"/>
                    <a:pt x="9055" y="0"/>
                  </a:cubicBezTo>
                  <a:lnTo>
                    <a:pt x="8507" y="0"/>
                  </a:lnTo>
                  <a:cubicBezTo>
                    <a:pt x="8480" y="0"/>
                    <a:pt x="8453" y="27"/>
                    <a:pt x="8435" y="80"/>
                  </a:cubicBezTo>
                  <a:cubicBezTo>
                    <a:pt x="8417" y="134"/>
                    <a:pt x="8408" y="214"/>
                    <a:pt x="8408" y="294"/>
                  </a:cubicBezTo>
                  <a:lnTo>
                    <a:pt x="8408" y="2139"/>
                  </a:lnTo>
                  <a:cubicBezTo>
                    <a:pt x="7761" y="5293"/>
                    <a:pt x="5533" y="15478"/>
                    <a:pt x="91" y="19649"/>
                  </a:cubicBezTo>
                  <a:cubicBezTo>
                    <a:pt x="-8" y="19729"/>
                    <a:pt x="-17" y="20130"/>
                    <a:pt x="19" y="20718"/>
                  </a:cubicBezTo>
                  <a:cubicBezTo>
                    <a:pt x="55" y="21359"/>
                    <a:pt x="118" y="21600"/>
                    <a:pt x="280" y="21520"/>
                  </a:cubicBezTo>
                  <a:cubicBezTo>
                    <a:pt x="1996" y="20798"/>
                    <a:pt x="3523" y="20237"/>
                    <a:pt x="5239" y="19862"/>
                  </a:cubicBezTo>
                  <a:cubicBezTo>
                    <a:pt x="5239" y="19862"/>
                    <a:pt x="5239" y="19889"/>
                    <a:pt x="5248" y="19889"/>
                  </a:cubicBezTo>
                  <a:cubicBezTo>
                    <a:pt x="5257" y="19889"/>
                    <a:pt x="5266" y="19862"/>
                    <a:pt x="5275" y="19862"/>
                  </a:cubicBezTo>
                  <a:cubicBezTo>
                    <a:pt x="6174" y="19675"/>
                    <a:pt x="7306" y="19542"/>
                    <a:pt x="8411" y="19461"/>
                  </a:cubicBezTo>
                  <a:lnTo>
                    <a:pt x="8411" y="21226"/>
                  </a:lnTo>
                  <a:cubicBezTo>
                    <a:pt x="8411" y="21306"/>
                    <a:pt x="8420" y="21386"/>
                    <a:pt x="8438" y="21440"/>
                  </a:cubicBezTo>
                  <a:cubicBezTo>
                    <a:pt x="8456" y="21493"/>
                    <a:pt x="8483" y="21520"/>
                    <a:pt x="8510" y="21520"/>
                  </a:cubicBezTo>
                  <a:lnTo>
                    <a:pt x="9058" y="21520"/>
                  </a:lnTo>
                  <a:cubicBezTo>
                    <a:pt x="9085" y="21520"/>
                    <a:pt x="9112" y="21493"/>
                    <a:pt x="9130" y="21440"/>
                  </a:cubicBezTo>
                  <a:cubicBezTo>
                    <a:pt x="9148" y="21386"/>
                    <a:pt x="9157" y="21306"/>
                    <a:pt x="9157" y="21226"/>
                  </a:cubicBezTo>
                  <a:lnTo>
                    <a:pt x="9157" y="19408"/>
                  </a:lnTo>
                  <a:cubicBezTo>
                    <a:pt x="9741" y="19381"/>
                    <a:pt x="10298" y="19354"/>
                    <a:pt x="10783" y="19354"/>
                  </a:cubicBezTo>
                  <a:cubicBezTo>
                    <a:pt x="11268" y="19354"/>
                    <a:pt x="11825" y="19381"/>
                    <a:pt x="12409" y="19408"/>
                  </a:cubicBezTo>
                  <a:lnTo>
                    <a:pt x="12409" y="21226"/>
                  </a:lnTo>
                  <a:cubicBezTo>
                    <a:pt x="12409" y="21306"/>
                    <a:pt x="12418" y="21386"/>
                    <a:pt x="12436" y="21440"/>
                  </a:cubicBezTo>
                  <a:cubicBezTo>
                    <a:pt x="12454" y="21493"/>
                    <a:pt x="12481" y="21520"/>
                    <a:pt x="12508" y="21520"/>
                  </a:cubicBezTo>
                  <a:lnTo>
                    <a:pt x="13056" y="21520"/>
                  </a:lnTo>
                  <a:cubicBezTo>
                    <a:pt x="13083" y="21520"/>
                    <a:pt x="13110" y="21493"/>
                    <a:pt x="13128" y="21440"/>
                  </a:cubicBezTo>
                  <a:cubicBezTo>
                    <a:pt x="13146" y="21386"/>
                    <a:pt x="13155" y="21306"/>
                    <a:pt x="13155" y="21226"/>
                  </a:cubicBezTo>
                  <a:lnTo>
                    <a:pt x="13155" y="19461"/>
                  </a:lnTo>
                  <a:cubicBezTo>
                    <a:pt x="14260" y="19542"/>
                    <a:pt x="15392" y="19675"/>
                    <a:pt x="16291" y="19862"/>
                  </a:cubicBezTo>
                  <a:cubicBezTo>
                    <a:pt x="16300" y="19862"/>
                    <a:pt x="16309" y="19889"/>
                    <a:pt x="16318" y="19889"/>
                  </a:cubicBezTo>
                  <a:cubicBezTo>
                    <a:pt x="16318" y="19889"/>
                    <a:pt x="16318" y="19862"/>
                    <a:pt x="16327" y="19862"/>
                  </a:cubicBezTo>
                  <a:cubicBezTo>
                    <a:pt x="18052" y="20210"/>
                    <a:pt x="19579" y="20771"/>
                    <a:pt x="21295" y="21520"/>
                  </a:cubicBezTo>
                  <a:cubicBezTo>
                    <a:pt x="21448" y="21573"/>
                    <a:pt x="21520" y="21359"/>
                    <a:pt x="21556" y="20718"/>
                  </a:cubicBezTo>
                  <a:cubicBezTo>
                    <a:pt x="21583" y="20156"/>
                    <a:pt x="21574" y="19729"/>
                    <a:pt x="21475" y="19649"/>
                  </a:cubicBezTo>
                  <a:close/>
                  <a:moveTo>
                    <a:pt x="8408" y="17563"/>
                  </a:moveTo>
                  <a:cubicBezTo>
                    <a:pt x="7833" y="17617"/>
                    <a:pt x="7258" y="17670"/>
                    <a:pt x="6683" y="17750"/>
                  </a:cubicBezTo>
                  <a:cubicBezTo>
                    <a:pt x="7303" y="16628"/>
                    <a:pt x="7860" y="15318"/>
                    <a:pt x="8408" y="13553"/>
                  </a:cubicBezTo>
                  <a:lnTo>
                    <a:pt x="8408" y="17563"/>
                  </a:lnTo>
                  <a:close/>
                  <a:moveTo>
                    <a:pt x="8408" y="10533"/>
                  </a:moveTo>
                  <a:cubicBezTo>
                    <a:pt x="7402" y="14329"/>
                    <a:pt x="6440" y="16200"/>
                    <a:pt x="5075" y="18018"/>
                  </a:cubicBezTo>
                  <a:cubicBezTo>
                    <a:pt x="4347" y="18178"/>
                    <a:pt x="3610" y="18365"/>
                    <a:pt x="2873" y="18606"/>
                  </a:cubicBezTo>
                  <a:cubicBezTo>
                    <a:pt x="5847" y="14596"/>
                    <a:pt x="7545" y="9116"/>
                    <a:pt x="8408" y="5614"/>
                  </a:cubicBezTo>
                  <a:lnTo>
                    <a:pt x="8408" y="10533"/>
                  </a:lnTo>
                  <a:close/>
                  <a:moveTo>
                    <a:pt x="13161" y="17563"/>
                  </a:moveTo>
                  <a:lnTo>
                    <a:pt x="13161" y="13553"/>
                  </a:lnTo>
                  <a:cubicBezTo>
                    <a:pt x="13709" y="15318"/>
                    <a:pt x="14257" y="16628"/>
                    <a:pt x="14886" y="17750"/>
                  </a:cubicBezTo>
                  <a:cubicBezTo>
                    <a:pt x="14311" y="17670"/>
                    <a:pt x="13736" y="17617"/>
                    <a:pt x="13161" y="17563"/>
                  </a:cubicBezTo>
                  <a:close/>
                  <a:moveTo>
                    <a:pt x="16494" y="18045"/>
                  </a:moveTo>
                  <a:cubicBezTo>
                    <a:pt x="15138" y="16227"/>
                    <a:pt x="14167" y="14355"/>
                    <a:pt x="13161" y="10559"/>
                  </a:cubicBezTo>
                  <a:lnTo>
                    <a:pt x="13161" y="5614"/>
                  </a:lnTo>
                  <a:cubicBezTo>
                    <a:pt x="14033" y="9116"/>
                    <a:pt x="15722" y="14596"/>
                    <a:pt x="18696" y="18606"/>
                  </a:cubicBezTo>
                  <a:cubicBezTo>
                    <a:pt x="17959" y="18392"/>
                    <a:pt x="17222" y="18178"/>
                    <a:pt x="16494" y="18045"/>
                  </a:cubicBezTo>
                  <a:close/>
                </a:path>
              </a:pathLst>
            </a:custGeom>
            <a:solidFill>
              <a:schemeClr val="accent1"/>
            </a:solidFill>
            <a:ln w="12700" cap="flat">
              <a:noFill/>
              <a:miter lim="400000"/>
            </a:ln>
            <a:effectLst/>
          </p:spPr>
          <p:txBody>
            <a:bodyPr wrap="square" lIns="45719" tIns="45719" rIns="45719" bIns="45719" numCol="1" anchor="ctr">
              <a:noAutofit/>
            </a:bodyPr>
            <a:lstStyle/>
            <a:p>
              <a:endParaRPr/>
            </a:p>
          </p:txBody>
        </p:sp>
      </p:grpSp>
      <p:sp>
        <p:nvSpPr>
          <p:cNvPr id="13" name="Slide Number"/>
          <p:cNvSpPr txBox="1">
            <a:spLocks noGrp="1"/>
          </p:cNvSpPr>
          <p:nvPr>
            <p:ph type="sldNum" sz="quarter" idx="2"/>
          </p:nvPr>
        </p:nvSpPr>
        <p:spPr>
          <a:xfrm>
            <a:off x="251438" y="6360150"/>
            <a:ext cx="251461" cy="269241"/>
          </a:xfrm>
          <a:prstGeom prst="rect">
            <a:avLst/>
          </a:prstGeom>
          <a:ln w="12700">
            <a:miter lim="400000"/>
          </a:ln>
        </p:spPr>
        <p:txBody>
          <a:bodyPr wrap="none" lIns="45719" rIns="45719" anchor="ctr">
            <a:spAutoFit/>
          </a:bodyPr>
          <a:lstStyle>
            <a:lvl1pPr algn="ctr">
              <a:defRPr sz="1000">
                <a:solidFill>
                  <a:srgbClr val="808080"/>
                </a:solidFill>
              </a:defRPr>
            </a:lvl1pPr>
          </a:lstStyle>
          <a:p>
            <a:fld id="{86CB4B4D-7CA3-9044-876B-883B54F8677D}" type="slidenum">
              <a:t>‹#›</a:t>
            </a:fld>
            <a:endParaRPr/>
          </a:p>
        </p:txBody>
      </p:sp>
      <p:sp>
        <p:nvSpPr>
          <p:cNvPr id="14" name="Title Text"/>
          <p:cNvSpPr txBox="1">
            <a:spLocks noGrp="1"/>
          </p:cNvSpPr>
          <p:nvPr>
            <p:ph type="title"/>
          </p:nvPr>
        </p:nvSpPr>
        <p:spPr>
          <a:xfrm>
            <a:off x="609600" y="274637"/>
            <a:ext cx="10972800" cy="13255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ormAutofit/>
          </a:bodyPr>
          <a:lstStyle/>
          <a:p>
            <a:r>
              <a:t>Title Text</a:t>
            </a:r>
          </a:p>
        </p:txBody>
      </p:sp>
      <p:sp>
        <p:nvSpPr>
          <p:cNvPr id="15" name="Body Level One…"/>
          <p:cNvSpPr txBox="1">
            <a:spLocks noGrp="1"/>
          </p:cNvSpPr>
          <p:nvPr>
            <p:ph type="body" idx="1"/>
          </p:nvPr>
        </p:nvSpPr>
        <p:spPr>
          <a:xfrm>
            <a:off x="609600" y="1600200"/>
            <a:ext cx="10972800" cy="52578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ormAutofit/>
          </a:bodyPr>
          <a:lstStyle/>
          <a:p>
            <a:r>
              <a:t>Body Level One</a:t>
            </a:r>
          </a:p>
          <a:p>
            <a:pPr lvl="1"/>
            <a:r>
              <a:t>Body Level Two</a:t>
            </a:r>
          </a:p>
          <a:p>
            <a:pPr lvl="2"/>
            <a:r>
              <a:t>Body Level Three</a:t>
            </a:r>
          </a:p>
          <a:p>
            <a:pPr lvl="3"/>
            <a:r>
              <a:t>Body Level Four</a:t>
            </a:r>
          </a:p>
          <a:p>
            <a:pPr lvl="4"/>
            <a:r>
              <a:t>Body Level Five</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Lst>
  <p:transition spd="med"/>
  <p:txStyles>
    <p:titleStyle>
      <a:lvl1pPr marL="0" marR="0" indent="0" algn="l" defTabSz="914400" rtl="0" latinLnBrk="0">
        <a:lnSpc>
          <a:spcPct val="90000"/>
        </a:lnSpc>
        <a:spcBef>
          <a:spcPts val="0"/>
        </a:spcBef>
        <a:spcAft>
          <a:spcPts val="0"/>
        </a:spcAft>
        <a:buClrTx/>
        <a:buSzTx/>
        <a:buFontTx/>
        <a:buNone/>
        <a:tabLst/>
        <a:defRPr sz="2600" b="0" i="0" u="none" strike="noStrike" cap="none" spc="0" baseline="0">
          <a:solidFill>
            <a:srgbClr val="242834"/>
          </a:solidFill>
          <a:uFillTx/>
          <a:latin typeface="Avenir Next Demi Bold"/>
          <a:ea typeface="Avenir Next Demi Bold"/>
          <a:cs typeface="Avenir Next Demi Bold"/>
          <a:sym typeface="Avenir Next Demi Bold"/>
        </a:defRPr>
      </a:lvl1pPr>
      <a:lvl2pPr marL="0" marR="0" indent="0" algn="l" defTabSz="914400" rtl="0" latinLnBrk="0">
        <a:lnSpc>
          <a:spcPct val="90000"/>
        </a:lnSpc>
        <a:spcBef>
          <a:spcPts val="0"/>
        </a:spcBef>
        <a:spcAft>
          <a:spcPts val="0"/>
        </a:spcAft>
        <a:buClrTx/>
        <a:buSzTx/>
        <a:buFontTx/>
        <a:buNone/>
        <a:tabLst/>
        <a:defRPr sz="2600" b="0" i="0" u="none" strike="noStrike" cap="none" spc="0" baseline="0">
          <a:solidFill>
            <a:srgbClr val="242834"/>
          </a:solidFill>
          <a:uFillTx/>
          <a:latin typeface="Avenir Next Demi Bold"/>
          <a:ea typeface="Avenir Next Demi Bold"/>
          <a:cs typeface="Avenir Next Demi Bold"/>
          <a:sym typeface="Avenir Next Demi Bold"/>
        </a:defRPr>
      </a:lvl2pPr>
      <a:lvl3pPr marL="0" marR="0" indent="0" algn="l" defTabSz="914400" rtl="0" latinLnBrk="0">
        <a:lnSpc>
          <a:spcPct val="90000"/>
        </a:lnSpc>
        <a:spcBef>
          <a:spcPts val="0"/>
        </a:spcBef>
        <a:spcAft>
          <a:spcPts val="0"/>
        </a:spcAft>
        <a:buClrTx/>
        <a:buSzTx/>
        <a:buFontTx/>
        <a:buNone/>
        <a:tabLst/>
        <a:defRPr sz="2600" b="0" i="0" u="none" strike="noStrike" cap="none" spc="0" baseline="0">
          <a:solidFill>
            <a:srgbClr val="242834"/>
          </a:solidFill>
          <a:uFillTx/>
          <a:latin typeface="Avenir Next Demi Bold"/>
          <a:ea typeface="Avenir Next Demi Bold"/>
          <a:cs typeface="Avenir Next Demi Bold"/>
          <a:sym typeface="Avenir Next Demi Bold"/>
        </a:defRPr>
      </a:lvl3pPr>
      <a:lvl4pPr marL="0" marR="0" indent="0" algn="l" defTabSz="914400" rtl="0" latinLnBrk="0">
        <a:lnSpc>
          <a:spcPct val="90000"/>
        </a:lnSpc>
        <a:spcBef>
          <a:spcPts val="0"/>
        </a:spcBef>
        <a:spcAft>
          <a:spcPts val="0"/>
        </a:spcAft>
        <a:buClrTx/>
        <a:buSzTx/>
        <a:buFontTx/>
        <a:buNone/>
        <a:tabLst/>
        <a:defRPr sz="2600" b="0" i="0" u="none" strike="noStrike" cap="none" spc="0" baseline="0">
          <a:solidFill>
            <a:srgbClr val="242834"/>
          </a:solidFill>
          <a:uFillTx/>
          <a:latin typeface="Avenir Next Demi Bold"/>
          <a:ea typeface="Avenir Next Demi Bold"/>
          <a:cs typeface="Avenir Next Demi Bold"/>
          <a:sym typeface="Avenir Next Demi Bold"/>
        </a:defRPr>
      </a:lvl4pPr>
      <a:lvl5pPr marL="0" marR="0" indent="0" algn="l" defTabSz="914400" rtl="0" latinLnBrk="0">
        <a:lnSpc>
          <a:spcPct val="90000"/>
        </a:lnSpc>
        <a:spcBef>
          <a:spcPts val="0"/>
        </a:spcBef>
        <a:spcAft>
          <a:spcPts val="0"/>
        </a:spcAft>
        <a:buClrTx/>
        <a:buSzTx/>
        <a:buFontTx/>
        <a:buNone/>
        <a:tabLst/>
        <a:defRPr sz="2600" b="0" i="0" u="none" strike="noStrike" cap="none" spc="0" baseline="0">
          <a:solidFill>
            <a:srgbClr val="242834"/>
          </a:solidFill>
          <a:uFillTx/>
          <a:latin typeface="Avenir Next Demi Bold"/>
          <a:ea typeface="Avenir Next Demi Bold"/>
          <a:cs typeface="Avenir Next Demi Bold"/>
          <a:sym typeface="Avenir Next Demi Bold"/>
        </a:defRPr>
      </a:lvl5pPr>
      <a:lvl6pPr marL="0" marR="0" indent="0" algn="l" defTabSz="914400" rtl="0" latinLnBrk="0">
        <a:lnSpc>
          <a:spcPct val="90000"/>
        </a:lnSpc>
        <a:spcBef>
          <a:spcPts val="0"/>
        </a:spcBef>
        <a:spcAft>
          <a:spcPts val="0"/>
        </a:spcAft>
        <a:buClrTx/>
        <a:buSzTx/>
        <a:buFontTx/>
        <a:buNone/>
        <a:tabLst/>
        <a:defRPr sz="2600" b="0" i="0" u="none" strike="noStrike" cap="none" spc="0" baseline="0">
          <a:solidFill>
            <a:srgbClr val="242834"/>
          </a:solidFill>
          <a:uFillTx/>
          <a:latin typeface="Avenir Next Demi Bold"/>
          <a:ea typeface="Avenir Next Demi Bold"/>
          <a:cs typeface="Avenir Next Demi Bold"/>
          <a:sym typeface="Avenir Next Demi Bold"/>
        </a:defRPr>
      </a:lvl6pPr>
      <a:lvl7pPr marL="0" marR="0" indent="0" algn="l" defTabSz="914400" rtl="0" latinLnBrk="0">
        <a:lnSpc>
          <a:spcPct val="90000"/>
        </a:lnSpc>
        <a:spcBef>
          <a:spcPts val="0"/>
        </a:spcBef>
        <a:spcAft>
          <a:spcPts val="0"/>
        </a:spcAft>
        <a:buClrTx/>
        <a:buSzTx/>
        <a:buFontTx/>
        <a:buNone/>
        <a:tabLst/>
        <a:defRPr sz="2600" b="0" i="0" u="none" strike="noStrike" cap="none" spc="0" baseline="0">
          <a:solidFill>
            <a:srgbClr val="242834"/>
          </a:solidFill>
          <a:uFillTx/>
          <a:latin typeface="Avenir Next Demi Bold"/>
          <a:ea typeface="Avenir Next Demi Bold"/>
          <a:cs typeface="Avenir Next Demi Bold"/>
          <a:sym typeface="Avenir Next Demi Bold"/>
        </a:defRPr>
      </a:lvl7pPr>
      <a:lvl8pPr marL="0" marR="0" indent="0" algn="l" defTabSz="914400" rtl="0" latinLnBrk="0">
        <a:lnSpc>
          <a:spcPct val="90000"/>
        </a:lnSpc>
        <a:spcBef>
          <a:spcPts val="0"/>
        </a:spcBef>
        <a:spcAft>
          <a:spcPts val="0"/>
        </a:spcAft>
        <a:buClrTx/>
        <a:buSzTx/>
        <a:buFontTx/>
        <a:buNone/>
        <a:tabLst/>
        <a:defRPr sz="2600" b="0" i="0" u="none" strike="noStrike" cap="none" spc="0" baseline="0">
          <a:solidFill>
            <a:srgbClr val="242834"/>
          </a:solidFill>
          <a:uFillTx/>
          <a:latin typeface="Avenir Next Demi Bold"/>
          <a:ea typeface="Avenir Next Demi Bold"/>
          <a:cs typeface="Avenir Next Demi Bold"/>
          <a:sym typeface="Avenir Next Demi Bold"/>
        </a:defRPr>
      </a:lvl8pPr>
      <a:lvl9pPr marL="0" marR="0" indent="0" algn="l" defTabSz="914400" rtl="0" latinLnBrk="0">
        <a:lnSpc>
          <a:spcPct val="90000"/>
        </a:lnSpc>
        <a:spcBef>
          <a:spcPts val="0"/>
        </a:spcBef>
        <a:spcAft>
          <a:spcPts val="0"/>
        </a:spcAft>
        <a:buClrTx/>
        <a:buSzTx/>
        <a:buFontTx/>
        <a:buNone/>
        <a:tabLst/>
        <a:defRPr sz="2600" b="0" i="0" u="none" strike="noStrike" cap="none" spc="0" baseline="0">
          <a:solidFill>
            <a:srgbClr val="242834"/>
          </a:solidFill>
          <a:uFillTx/>
          <a:latin typeface="Avenir Next Demi Bold"/>
          <a:ea typeface="Avenir Next Demi Bold"/>
          <a:cs typeface="Avenir Next Demi Bold"/>
          <a:sym typeface="Avenir Next Demi Bold"/>
        </a:defRPr>
      </a:lvl9pPr>
    </p:titleStyle>
    <p:bodyStyle>
      <a:lvl1pPr marL="0" marR="0" indent="0" algn="l" defTabSz="914400" rtl="0" latinLnBrk="0">
        <a:lnSpc>
          <a:spcPct val="110000"/>
        </a:lnSpc>
        <a:spcBef>
          <a:spcPts val="600"/>
        </a:spcBef>
        <a:spcAft>
          <a:spcPts val="0"/>
        </a:spcAft>
        <a:buClrTx/>
        <a:buSzTx/>
        <a:buFontTx/>
        <a:buNone/>
        <a:tabLst/>
        <a:defRPr sz="1600" b="0" i="0" u="none" strike="noStrike" cap="none" spc="0" baseline="0">
          <a:solidFill>
            <a:srgbClr val="808080"/>
          </a:solidFill>
          <a:uFillTx/>
          <a:latin typeface="+mj-lt"/>
          <a:ea typeface="+mj-ea"/>
          <a:cs typeface="+mj-cs"/>
          <a:sym typeface="Avenir Next Regular"/>
        </a:defRPr>
      </a:lvl1pPr>
      <a:lvl2pPr marL="344488" marR="0" indent="-230188" algn="l" defTabSz="914400" rtl="0" latinLnBrk="0">
        <a:lnSpc>
          <a:spcPct val="110000"/>
        </a:lnSpc>
        <a:spcBef>
          <a:spcPts val="600"/>
        </a:spcBef>
        <a:spcAft>
          <a:spcPts val="0"/>
        </a:spcAft>
        <a:buClrTx/>
        <a:buSzPct val="100000"/>
        <a:buFontTx/>
        <a:buChar char="•"/>
        <a:tabLst/>
        <a:defRPr sz="1600" b="0" i="0" u="none" strike="noStrike" cap="none" spc="0" baseline="0">
          <a:solidFill>
            <a:srgbClr val="808080"/>
          </a:solidFill>
          <a:uFillTx/>
          <a:latin typeface="+mj-lt"/>
          <a:ea typeface="+mj-ea"/>
          <a:cs typeface="+mj-cs"/>
          <a:sym typeface="Avenir Next Regular"/>
        </a:defRPr>
      </a:lvl2pPr>
      <a:lvl3pPr marL="571500" marR="0" indent="-228600" algn="l" defTabSz="914400" rtl="0" latinLnBrk="0">
        <a:lnSpc>
          <a:spcPct val="110000"/>
        </a:lnSpc>
        <a:spcBef>
          <a:spcPts val="600"/>
        </a:spcBef>
        <a:spcAft>
          <a:spcPts val="0"/>
        </a:spcAft>
        <a:buClrTx/>
        <a:buSzPct val="100000"/>
        <a:buFontTx/>
        <a:buChar char="•"/>
        <a:tabLst/>
        <a:defRPr sz="1600" b="0" i="0" u="none" strike="noStrike" cap="none" spc="0" baseline="0">
          <a:solidFill>
            <a:srgbClr val="808080"/>
          </a:solidFill>
          <a:uFillTx/>
          <a:latin typeface="+mj-lt"/>
          <a:ea typeface="+mj-ea"/>
          <a:cs typeface="+mj-cs"/>
          <a:sym typeface="Avenir Next Regular"/>
        </a:defRPr>
      </a:lvl3pPr>
      <a:lvl4pPr marL="800100" marR="0" indent="-228600" algn="l" defTabSz="914400" rtl="0" latinLnBrk="0">
        <a:lnSpc>
          <a:spcPct val="110000"/>
        </a:lnSpc>
        <a:spcBef>
          <a:spcPts val="600"/>
        </a:spcBef>
        <a:spcAft>
          <a:spcPts val="0"/>
        </a:spcAft>
        <a:buClrTx/>
        <a:buSzPct val="100000"/>
        <a:buFontTx/>
        <a:buChar char="•"/>
        <a:tabLst/>
        <a:defRPr sz="1600" b="0" i="0" u="none" strike="noStrike" cap="none" spc="0" baseline="0">
          <a:solidFill>
            <a:srgbClr val="808080"/>
          </a:solidFill>
          <a:uFillTx/>
          <a:latin typeface="+mj-lt"/>
          <a:ea typeface="+mj-ea"/>
          <a:cs typeface="+mj-cs"/>
          <a:sym typeface="Avenir Next Regular"/>
        </a:defRPr>
      </a:lvl4pPr>
      <a:lvl5pPr marL="1028700" marR="0" indent="-228600" algn="l" defTabSz="914400" rtl="0" latinLnBrk="0">
        <a:lnSpc>
          <a:spcPct val="110000"/>
        </a:lnSpc>
        <a:spcBef>
          <a:spcPts val="600"/>
        </a:spcBef>
        <a:spcAft>
          <a:spcPts val="0"/>
        </a:spcAft>
        <a:buClrTx/>
        <a:buSzPct val="100000"/>
        <a:buFontTx/>
        <a:buChar char="•"/>
        <a:tabLst/>
        <a:defRPr sz="1600" b="0" i="0" u="none" strike="noStrike" cap="none" spc="0" baseline="0">
          <a:solidFill>
            <a:srgbClr val="808080"/>
          </a:solidFill>
          <a:uFillTx/>
          <a:latin typeface="+mj-lt"/>
          <a:ea typeface="+mj-ea"/>
          <a:cs typeface="+mj-cs"/>
          <a:sym typeface="Avenir Next Regular"/>
        </a:defRPr>
      </a:lvl5pPr>
      <a:lvl6pPr marL="2489200" marR="0" indent="-203200" algn="l" defTabSz="914400" rtl="0" latinLnBrk="0">
        <a:lnSpc>
          <a:spcPct val="110000"/>
        </a:lnSpc>
        <a:spcBef>
          <a:spcPts val="600"/>
        </a:spcBef>
        <a:spcAft>
          <a:spcPts val="0"/>
        </a:spcAft>
        <a:buClrTx/>
        <a:buSzPct val="100000"/>
        <a:buFontTx/>
        <a:buChar char="•"/>
        <a:tabLst/>
        <a:defRPr sz="1600" b="0" i="0" u="none" strike="noStrike" cap="none" spc="0" baseline="0">
          <a:solidFill>
            <a:srgbClr val="808080"/>
          </a:solidFill>
          <a:uFillTx/>
          <a:latin typeface="+mj-lt"/>
          <a:ea typeface="+mj-ea"/>
          <a:cs typeface="+mj-cs"/>
          <a:sym typeface="Avenir Next Regular"/>
        </a:defRPr>
      </a:lvl6pPr>
      <a:lvl7pPr marL="2946400" marR="0" indent="-203200" algn="l" defTabSz="914400" rtl="0" latinLnBrk="0">
        <a:lnSpc>
          <a:spcPct val="110000"/>
        </a:lnSpc>
        <a:spcBef>
          <a:spcPts val="600"/>
        </a:spcBef>
        <a:spcAft>
          <a:spcPts val="0"/>
        </a:spcAft>
        <a:buClrTx/>
        <a:buSzPct val="100000"/>
        <a:buFontTx/>
        <a:buChar char="•"/>
        <a:tabLst/>
        <a:defRPr sz="1600" b="0" i="0" u="none" strike="noStrike" cap="none" spc="0" baseline="0">
          <a:solidFill>
            <a:srgbClr val="808080"/>
          </a:solidFill>
          <a:uFillTx/>
          <a:latin typeface="+mj-lt"/>
          <a:ea typeface="+mj-ea"/>
          <a:cs typeface="+mj-cs"/>
          <a:sym typeface="Avenir Next Regular"/>
        </a:defRPr>
      </a:lvl7pPr>
      <a:lvl8pPr marL="3403600" marR="0" indent="-203200" algn="l" defTabSz="914400" rtl="0" latinLnBrk="0">
        <a:lnSpc>
          <a:spcPct val="110000"/>
        </a:lnSpc>
        <a:spcBef>
          <a:spcPts val="600"/>
        </a:spcBef>
        <a:spcAft>
          <a:spcPts val="0"/>
        </a:spcAft>
        <a:buClrTx/>
        <a:buSzPct val="100000"/>
        <a:buFontTx/>
        <a:buChar char="•"/>
        <a:tabLst/>
        <a:defRPr sz="1600" b="0" i="0" u="none" strike="noStrike" cap="none" spc="0" baseline="0">
          <a:solidFill>
            <a:srgbClr val="808080"/>
          </a:solidFill>
          <a:uFillTx/>
          <a:latin typeface="+mj-lt"/>
          <a:ea typeface="+mj-ea"/>
          <a:cs typeface="+mj-cs"/>
          <a:sym typeface="Avenir Next Regular"/>
        </a:defRPr>
      </a:lvl8pPr>
      <a:lvl9pPr marL="3860800" marR="0" indent="-203200" algn="l" defTabSz="914400" rtl="0" latinLnBrk="0">
        <a:lnSpc>
          <a:spcPct val="110000"/>
        </a:lnSpc>
        <a:spcBef>
          <a:spcPts val="600"/>
        </a:spcBef>
        <a:spcAft>
          <a:spcPts val="0"/>
        </a:spcAft>
        <a:buClrTx/>
        <a:buSzPct val="100000"/>
        <a:buFontTx/>
        <a:buChar char="•"/>
        <a:tabLst/>
        <a:defRPr sz="1600" b="0" i="0" u="none" strike="noStrike" cap="none" spc="0" baseline="0">
          <a:solidFill>
            <a:srgbClr val="808080"/>
          </a:solidFill>
          <a:uFillTx/>
          <a:latin typeface="+mj-lt"/>
          <a:ea typeface="+mj-ea"/>
          <a:cs typeface="+mj-cs"/>
          <a:sym typeface="Avenir Next Regular"/>
        </a:defRPr>
      </a:lvl9pPr>
    </p:bodyStyle>
    <p:otherStyle>
      <a:lvl1pPr marL="0" marR="0" indent="0" algn="ctr" defTabSz="457200" rtl="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Avenir Next Regular"/>
        </a:defRPr>
      </a:lvl1pPr>
      <a:lvl2pPr marL="0" marR="0" indent="457200" algn="ctr" defTabSz="457200" rtl="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Avenir Next Regular"/>
        </a:defRPr>
      </a:lvl2pPr>
      <a:lvl3pPr marL="0" marR="0" indent="914400" algn="ctr" defTabSz="457200" rtl="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Avenir Next Regular"/>
        </a:defRPr>
      </a:lvl3pPr>
      <a:lvl4pPr marL="0" marR="0" indent="1371600" algn="ctr" defTabSz="457200" rtl="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Avenir Next Regular"/>
        </a:defRPr>
      </a:lvl4pPr>
      <a:lvl5pPr marL="0" marR="0" indent="1828800" algn="ctr" defTabSz="457200" rtl="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Avenir Next Regular"/>
        </a:defRPr>
      </a:lvl5pPr>
      <a:lvl6pPr marL="0" marR="0" indent="2286000" algn="ctr" defTabSz="457200" rtl="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Avenir Next Regular"/>
        </a:defRPr>
      </a:lvl6pPr>
      <a:lvl7pPr marL="0" marR="0" indent="2743200" algn="ctr" defTabSz="457200" rtl="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Avenir Next Regular"/>
        </a:defRPr>
      </a:lvl7pPr>
      <a:lvl8pPr marL="0" marR="0" indent="3200400" algn="ctr" defTabSz="457200" rtl="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Avenir Next Regular"/>
        </a:defRPr>
      </a:lvl8pPr>
      <a:lvl9pPr marL="0" marR="0" indent="3657600" algn="ctr" defTabSz="457200" rtl="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Avenir Next Regular"/>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4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1" name="Title 1"/>
          <p:cNvSpPr txBox="1"/>
          <p:nvPr/>
        </p:nvSpPr>
        <p:spPr>
          <a:xfrm>
            <a:off x="2701290" y="409575"/>
            <a:ext cx="3105785" cy="13353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normAutofit/>
          </a:bodyPr>
          <a:lstStyle/>
          <a:p>
            <a:pPr defTabSz="914400">
              <a:lnSpc>
                <a:spcPct val="90000"/>
              </a:lnSpc>
              <a:defRPr sz="2600">
                <a:solidFill>
                  <a:schemeClr val="accent1"/>
                </a:solidFill>
                <a:latin typeface="Avenir Next Demi Bold"/>
                <a:ea typeface="Avenir Next Demi Bold"/>
                <a:cs typeface="Avenir Next Demi Bold"/>
                <a:sym typeface="Avenir Next Demi Bold"/>
              </a:defRPr>
            </a:pPr>
            <a:r>
              <a:rPr lang="en-US" b="1" dirty="0">
                <a:latin typeface="Avenir Next LT Pro Demi"/>
              </a:rPr>
              <a:t>Nadia Knops </a:t>
            </a:r>
            <a:br>
              <a:rPr dirty="0"/>
            </a:br>
            <a:r>
              <a:rPr sz="1600" b="1" dirty="0">
                <a:solidFill>
                  <a:srgbClr val="242834"/>
                </a:solidFill>
                <a:latin typeface="Avenir Next LT Pro Demi"/>
                <a:cs typeface="Avenir Next LT Pro Demi" panose="020F0502020204030204" pitchFamily="34" charset="0"/>
              </a:rPr>
              <a:t>Manager</a:t>
            </a:r>
            <a:r>
              <a:rPr sz="1600" dirty="0">
                <a:solidFill>
                  <a:srgbClr val="242834"/>
                </a:solidFill>
              </a:rPr>
              <a:t> </a:t>
            </a:r>
            <a:br>
              <a:rPr sz="1600" dirty="0">
                <a:solidFill>
                  <a:srgbClr val="242834"/>
                </a:solidFill>
              </a:rPr>
            </a:br>
            <a:r>
              <a:rPr sz="1600" dirty="0">
                <a:solidFill>
                  <a:srgbClr val="242834"/>
                </a:solidFill>
                <a:latin typeface="Avenir Next LT Pro"/>
                <a:sym typeface="Avenir Next Regular"/>
              </a:rPr>
              <a:t>Experiences</a:t>
            </a:r>
          </a:p>
        </p:txBody>
      </p:sp>
      <p:sp>
        <p:nvSpPr>
          <p:cNvPr id="762" name="TextBox 14"/>
          <p:cNvSpPr txBox="1"/>
          <p:nvPr/>
        </p:nvSpPr>
        <p:spPr>
          <a:xfrm>
            <a:off x="5807240" y="2422188"/>
            <a:ext cx="5304865" cy="37510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t">
            <a:spAutoFit/>
          </a:bodyPr>
          <a:lstStyle/>
          <a:p>
            <a:pPr>
              <a:defRPr sz="1200">
                <a:solidFill>
                  <a:srgbClr val="242834"/>
                </a:solidFill>
                <a:latin typeface="Avenir Next Demi Bold"/>
                <a:ea typeface="Avenir Next Demi Bold"/>
                <a:cs typeface="Avenir Next Demi Bold"/>
                <a:sym typeface="Avenir Next Demi Bold"/>
              </a:defRPr>
            </a:pPr>
            <a:r>
              <a:rPr lang="en-US" b="1" dirty="0">
                <a:latin typeface="Avenir Next LT Pro Demi" panose="020F0502020204030204" pitchFamily="34" charset="0"/>
                <a:cs typeface="Avenir Next LT Pro Demi" panose="020F0502020204030204" pitchFamily="34" charset="0"/>
              </a:rPr>
              <a:t>Industry Experience</a:t>
            </a:r>
            <a:endParaRPr b="1" dirty="0">
              <a:latin typeface="Avenir Next LT Pro Demi" panose="020F0502020204030204" pitchFamily="34" charset="0"/>
              <a:cs typeface="Avenir Next LT Pro Demi" panose="020F0502020204030204" pitchFamily="34" charset="0"/>
            </a:endParaRPr>
          </a:p>
          <a:p>
            <a:pPr>
              <a:defRPr sz="1200">
                <a:solidFill>
                  <a:srgbClr val="595959"/>
                </a:solidFill>
              </a:defRPr>
            </a:pPr>
            <a:r>
              <a:rPr lang="en-US" dirty="0">
                <a:latin typeface="Avenir Next LT Pro"/>
              </a:rPr>
              <a:t>Healthcare, Technology, Retail, Local Government, Financial Services</a:t>
            </a:r>
            <a:endParaRPr dirty="0" err="1">
              <a:latin typeface="Avenir Next LT Pro" panose="020B0504020202020204" pitchFamily="34" charset="77"/>
            </a:endParaRPr>
          </a:p>
        </p:txBody>
      </p:sp>
      <p:sp>
        <p:nvSpPr>
          <p:cNvPr id="763" name="TextBox 18"/>
          <p:cNvSpPr txBox="1"/>
          <p:nvPr/>
        </p:nvSpPr>
        <p:spPr>
          <a:xfrm>
            <a:off x="1071456" y="2079838"/>
            <a:ext cx="3887441" cy="258532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t">
            <a:spAutoFit/>
          </a:bodyPr>
          <a:lstStyle/>
          <a:p>
            <a:pPr>
              <a:defRPr sz="1200">
                <a:solidFill>
                  <a:srgbClr val="595959"/>
                </a:solidFill>
              </a:defRPr>
            </a:pPr>
            <a:r>
              <a:rPr lang="en-US" sz="1200" dirty="0">
                <a:solidFill>
                  <a:srgbClr val="595959"/>
                </a:solidFill>
                <a:latin typeface="Avenir Next LT Pro"/>
              </a:rPr>
              <a:t>With over a decade of experience in UX/UI and a bachelor's degree in visual communications, Nadia embarked on her career in graphic design before transitioning to web design. After discovering her passion for user experience design, she places high value on direct feedback from users, witnessing firsthand the significant impact of her work on individuals' lives.</a:t>
            </a:r>
          </a:p>
          <a:p>
            <a:pPr>
              <a:defRPr sz="1200">
                <a:solidFill>
                  <a:srgbClr val="595959"/>
                </a:solidFill>
              </a:defRPr>
            </a:pPr>
            <a:endParaRPr lang="en-US" sz="1200">
              <a:solidFill>
                <a:srgbClr val="595959"/>
              </a:solidFill>
              <a:latin typeface="Avenir Next LT Pro"/>
            </a:endParaRPr>
          </a:p>
          <a:p>
            <a:pPr>
              <a:defRPr sz="1200">
                <a:solidFill>
                  <a:srgbClr val="595959"/>
                </a:solidFill>
              </a:defRPr>
            </a:pPr>
            <a:r>
              <a:rPr lang="en-US" sz="1200" dirty="0">
                <a:solidFill>
                  <a:srgbClr val="595959"/>
                </a:solidFill>
                <a:latin typeface="Avenir Next LT Pro"/>
              </a:rPr>
              <a:t>Nadia has specialized in designing digital products within cross-functional teams. Her expertise now encompasses a comprehensive understanding of user experience, blending strategy, research, interaction, and visual design to create impactful solutions.</a:t>
            </a:r>
          </a:p>
        </p:txBody>
      </p:sp>
      <p:sp>
        <p:nvSpPr>
          <p:cNvPr id="764" name="TextBox 12"/>
          <p:cNvSpPr txBox="1"/>
          <p:nvPr/>
        </p:nvSpPr>
        <p:spPr>
          <a:xfrm>
            <a:off x="5807075" y="597194"/>
            <a:ext cx="3021724" cy="33855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t">
            <a:spAutoFit/>
          </a:bodyPr>
          <a:lstStyle/>
          <a:p>
            <a:pPr>
              <a:defRPr sz="1100">
                <a:latin typeface="Avenir Next Demi Bold"/>
                <a:ea typeface="Avenir Next Demi Bold"/>
                <a:cs typeface="Avenir Next Demi Bold"/>
                <a:sym typeface="Avenir Next Demi Bold"/>
              </a:defRPr>
            </a:pPr>
            <a:r>
              <a:rPr b="1" dirty="0">
                <a:latin typeface="Avenir Next LT Pro Demi" panose="020F0502020204030204" pitchFamily="34" charset="0"/>
                <a:cs typeface="Avenir Next LT Pro Demi" panose="020F0502020204030204" pitchFamily="34" charset="0"/>
              </a:rPr>
              <a:t>Email</a:t>
            </a:r>
          </a:p>
          <a:p>
            <a:pPr>
              <a:defRPr sz="1100"/>
            </a:pPr>
            <a:r>
              <a:rPr lang="en-US" dirty="0">
                <a:latin typeface="Avenir Next LT Pro"/>
              </a:rPr>
              <a:t>Nadia.knops</a:t>
            </a:r>
            <a:r>
              <a:rPr dirty="0">
                <a:latin typeface="Avenir Next LT Pro"/>
              </a:rPr>
              <a:t>@thebridge.com</a:t>
            </a:r>
          </a:p>
        </p:txBody>
      </p:sp>
      <p:sp>
        <p:nvSpPr>
          <p:cNvPr id="765" name="TextBox 15"/>
          <p:cNvSpPr txBox="1"/>
          <p:nvPr/>
        </p:nvSpPr>
        <p:spPr>
          <a:xfrm>
            <a:off x="5807073" y="1197711"/>
            <a:ext cx="3021724" cy="33855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t">
            <a:spAutoFit/>
          </a:bodyPr>
          <a:lstStyle/>
          <a:p>
            <a:pPr>
              <a:defRPr sz="1100">
                <a:latin typeface="Avenir Next Demi Bold"/>
                <a:ea typeface="Avenir Next Demi Bold"/>
                <a:cs typeface="Avenir Next Demi Bold"/>
                <a:sym typeface="Avenir Next Demi Bold"/>
              </a:defRPr>
            </a:pPr>
            <a:r>
              <a:rPr b="1" dirty="0">
                <a:latin typeface="Avenir Next LT Pro Demi" panose="020F0502020204030204" pitchFamily="34" charset="0"/>
                <a:cs typeface="Avenir Next LT Pro Demi" panose="020F0502020204030204" pitchFamily="34" charset="0"/>
              </a:rPr>
              <a:t>Mobile</a:t>
            </a:r>
            <a:r>
              <a:rPr b="1" dirty="0">
                <a:latin typeface="Avenir Next LT Pro Demi" panose="020F0502020204030204" pitchFamily="34" charset="0"/>
                <a:cs typeface="Avenir Next LT Pro Demi" panose="020F0502020204030204" pitchFamily="34" charset="0"/>
                <a:sym typeface="Avenir Next Regular"/>
              </a:rPr>
              <a:t> </a:t>
            </a:r>
          </a:p>
          <a:p>
            <a:pPr>
              <a:defRPr sz="1100"/>
            </a:pPr>
            <a:r>
              <a:rPr dirty="0">
                <a:latin typeface="Avenir Next LT Pro"/>
              </a:rPr>
              <a:t>(972) </a:t>
            </a:r>
            <a:r>
              <a:rPr lang="en-US" dirty="0">
                <a:latin typeface="Avenir Next LT Pro"/>
              </a:rPr>
              <a:t>626-3048</a:t>
            </a:r>
            <a:endParaRPr dirty="0">
              <a:latin typeface="Avenir Next LT Pro" panose="020B0504020202020204" pitchFamily="34" charset="77"/>
            </a:endParaRPr>
          </a:p>
        </p:txBody>
      </p:sp>
      <p:sp>
        <p:nvSpPr>
          <p:cNvPr id="766" name="TextBox 21"/>
          <p:cNvSpPr txBox="1"/>
          <p:nvPr/>
        </p:nvSpPr>
        <p:spPr>
          <a:xfrm>
            <a:off x="8499475" y="596229"/>
            <a:ext cx="1935270" cy="33855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p>
            <a:pPr>
              <a:defRPr sz="1100">
                <a:latin typeface="Avenir Next Demi Bold"/>
                <a:ea typeface="Avenir Next Demi Bold"/>
                <a:cs typeface="Avenir Next Demi Bold"/>
                <a:sym typeface="Avenir Next Demi Bold"/>
              </a:defRPr>
            </a:pPr>
            <a:r>
              <a:rPr b="1" dirty="0">
                <a:latin typeface="Avenir Next LT Pro Demi" panose="020F0502020204030204" pitchFamily="34" charset="0"/>
                <a:cs typeface="Avenir Next LT Pro Demi" panose="020F0502020204030204" pitchFamily="34" charset="0"/>
              </a:rPr>
              <a:t>Location</a:t>
            </a:r>
          </a:p>
          <a:p>
            <a:pPr>
              <a:defRPr sz="1100"/>
            </a:pPr>
            <a:r>
              <a:rPr dirty="0">
                <a:latin typeface="Avenir Next LT Pro" panose="020B0504020202020204" pitchFamily="34" charset="77"/>
              </a:rPr>
              <a:t>Dallas, Texas</a:t>
            </a:r>
          </a:p>
        </p:txBody>
      </p:sp>
      <p:sp>
        <p:nvSpPr>
          <p:cNvPr id="767" name="Subheader Placeholder"/>
          <p:cNvSpPr txBox="1"/>
          <p:nvPr/>
        </p:nvSpPr>
        <p:spPr>
          <a:xfrm>
            <a:off x="5807240" y="2083926"/>
            <a:ext cx="2564609" cy="1809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rmAutofit/>
          </a:bodyPr>
          <a:lstStyle>
            <a:lvl1pPr defTabSz="722376">
              <a:lnSpc>
                <a:spcPct val="90000"/>
              </a:lnSpc>
              <a:spcBef>
                <a:spcPts val="700"/>
              </a:spcBef>
              <a:defRPr sz="948" cap="all" spc="79">
                <a:solidFill>
                  <a:schemeClr val="accent1"/>
                </a:solidFill>
                <a:latin typeface="Avenir Next Demi Bold"/>
                <a:ea typeface="Avenir Next Demi Bold"/>
                <a:cs typeface="Avenir Next Demi Bold"/>
                <a:sym typeface="Avenir Next Demi Bold"/>
              </a:defRPr>
            </a:lvl1pPr>
          </a:lstStyle>
          <a:p>
            <a:r>
              <a:rPr sz="1200" b="1" dirty="0">
                <a:latin typeface="Avenir Next LT Pro Demi" panose="020F0502020204030204" pitchFamily="34" charset="0"/>
                <a:cs typeface="Avenir Next LT Pro Demi" panose="020F0502020204030204" pitchFamily="34" charset="0"/>
              </a:rPr>
              <a:t>EXPERIENCE</a:t>
            </a:r>
          </a:p>
        </p:txBody>
      </p:sp>
      <p:sp>
        <p:nvSpPr>
          <p:cNvPr id="768" name="TextBox 4"/>
          <p:cNvSpPr txBox="1"/>
          <p:nvPr/>
        </p:nvSpPr>
        <p:spPr>
          <a:xfrm>
            <a:off x="1071456" y="5625616"/>
            <a:ext cx="4298502" cy="55399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t">
            <a:spAutoFit/>
          </a:bodyPr>
          <a:lstStyle>
            <a:lvl1pPr>
              <a:defRPr sz="1200">
                <a:solidFill>
                  <a:srgbClr val="595959"/>
                </a:solidFill>
              </a:defRPr>
            </a:lvl1pPr>
          </a:lstStyle>
          <a:p>
            <a:r>
              <a:rPr lang="en-US" dirty="0">
                <a:latin typeface="Avenir Next LT Pro"/>
              </a:rPr>
              <a:t>Experience </a:t>
            </a:r>
            <a:r>
              <a:rPr dirty="0">
                <a:latin typeface="Avenir Next LT Pro"/>
              </a:rPr>
              <a:t>Design</a:t>
            </a:r>
            <a:r>
              <a:rPr lang="en-US" dirty="0">
                <a:latin typeface="Avenir Next LT Pro"/>
              </a:rPr>
              <a:t> Strategy, </a:t>
            </a:r>
            <a:r>
              <a:rPr dirty="0">
                <a:latin typeface="Avenir Next LT Pro"/>
              </a:rPr>
              <a:t>User Research and Testing, Workshop Strategy and Facilitation,</a:t>
            </a:r>
            <a:r>
              <a:rPr lang="en-US" dirty="0">
                <a:latin typeface="Avenir Next LT Pro"/>
              </a:rPr>
              <a:t> UX Design, UI Design, Graphic Design</a:t>
            </a:r>
          </a:p>
        </p:txBody>
      </p:sp>
      <p:sp>
        <p:nvSpPr>
          <p:cNvPr id="769" name="Text Placeholder 29"/>
          <p:cNvSpPr txBox="1"/>
          <p:nvPr/>
        </p:nvSpPr>
        <p:spPr>
          <a:xfrm>
            <a:off x="1071455" y="5280585"/>
            <a:ext cx="2922788" cy="1846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defTabSz="914400">
              <a:spcBef>
                <a:spcPts val="600"/>
              </a:spcBef>
              <a:defRPr sz="1200" spc="100">
                <a:solidFill>
                  <a:schemeClr val="accent1"/>
                </a:solidFill>
                <a:latin typeface="Avenir Next Demi Bold"/>
                <a:ea typeface="Avenir Next Demi Bold"/>
                <a:cs typeface="Avenir Next Demi Bold"/>
                <a:sym typeface="Avenir Next Demi Bold"/>
              </a:defRPr>
            </a:lvl1pPr>
          </a:lstStyle>
          <a:p>
            <a:r>
              <a:rPr b="1" dirty="0">
                <a:latin typeface="Avenir Next LT Pro Demi" panose="020F0502020204030204" pitchFamily="34" charset="0"/>
                <a:cs typeface="Avenir Next LT Pro Demi" panose="020F0502020204030204" pitchFamily="34" charset="0"/>
              </a:rPr>
              <a:t>SKILLS</a:t>
            </a:r>
          </a:p>
        </p:txBody>
      </p:sp>
      <p:sp>
        <p:nvSpPr>
          <p:cNvPr id="770" name="TextBox 6"/>
          <p:cNvSpPr txBox="1"/>
          <p:nvPr/>
        </p:nvSpPr>
        <p:spPr>
          <a:xfrm>
            <a:off x="5807240" y="2915030"/>
            <a:ext cx="5170184" cy="61555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t">
            <a:spAutoFit/>
          </a:bodyPr>
          <a:lstStyle/>
          <a:p>
            <a:pPr>
              <a:defRPr sz="1000">
                <a:solidFill>
                  <a:srgbClr val="242834"/>
                </a:solidFill>
                <a:latin typeface="Avenir Next Demi Bold"/>
                <a:ea typeface="Avenir Next Demi Bold"/>
                <a:cs typeface="Avenir Next Demi Bold"/>
                <a:sym typeface="Avenir Next Demi Bold"/>
              </a:defRPr>
            </a:pPr>
            <a:r>
              <a:rPr lang="en-US" b="1" dirty="0">
                <a:latin typeface="Avenir Next LT Pro Demi"/>
                <a:cs typeface="Avenir Next LT Pro Demi" panose="020F0502020204030204" pitchFamily="34" charset="0"/>
              </a:rPr>
              <a:t>Walmart</a:t>
            </a:r>
            <a:endParaRPr b="1" dirty="0">
              <a:latin typeface="Avenir Next LT Pro Demi" panose="020F0502020204030204" pitchFamily="34" charset="0"/>
              <a:cs typeface="Avenir Next LT Pro Demi" panose="020F0502020204030204" pitchFamily="34" charset="0"/>
            </a:endParaRPr>
          </a:p>
          <a:p>
            <a:pPr>
              <a:defRPr sz="1000">
                <a:solidFill>
                  <a:srgbClr val="595959"/>
                </a:solidFill>
              </a:defRPr>
            </a:pPr>
            <a:r>
              <a:rPr lang="en-US" sz="1000" dirty="0">
                <a:solidFill>
                  <a:srgbClr val="595959"/>
                </a:solidFill>
                <a:latin typeface="Avenir Next LT Pro" panose="020B0504020202020204" pitchFamily="34" charset="77"/>
              </a:rPr>
              <a:t>Improved the associate experience by adding features for requesting time-off on their mobile app, audited experiences and crafted prototypes to enhance the hiring process, utilizing artifacts like user flows </a:t>
            </a:r>
            <a:r>
              <a:rPr lang="en-US" sz="1000">
                <a:solidFill>
                  <a:srgbClr val="595959"/>
                </a:solidFill>
                <a:latin typeface="Avenir Next LT Pro" panose="020B0504020202020204" pitchFamily="34" charset="77"/>
              </a:rPr>
              <a:t>and wireframes to drive innovation and efficiency.</a:t>
            </a:r>
          </a:p>
        </p:txBody>
      </p:sp>
      <p:sp>
        <p:nvSpPr>
          <p:cNvPr id="771" name="TextBox 8"/>
          <p:cNvSpPr txBox="1"/>
          <p:nvPr/>
        </p:nvSpPr>
        <p:spPr>
          <a:xfrm>
            <a:off x="5807240" y="4609552"/>
            <a:ext cx="5066276" cy="62132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t">
            <a:spAutoFit/>
          </a:bodyPr>
          <a:lstStyle/>
          <a:p>
            <a:pPr>
              <a:defRPr sz="1000">
                <a:solidFill>
                  <a:srgbClr val="242834"/>
                </a:solidFill>
                <a:latin typeface="Avenir Next Demi Bold"/>
                <a:ea typeface="Avenir Next Demi Bold"/>
                <a:cs typeface="Avenir Next Demi Bold"/>
                <a:sym typeface="Avenir Next Demi Bold"/>
              </a:defRPr>
            </a:pPr>
            <a:r>
              <a:rPr lang="en-US" b="1" dirty="0">
                <a:latin typeface="Avenir Next LT Pro Demi"/>
                <a:cs typeface="Avenir Next LT Pro Demi" panose="020F0502020204030204" pitchFamily="34" charset="0"/>
              </a:rPr>
              <a:t>projekt202</a:t>
            </a:r>
            <a:endParaRPr lang="en-US" b="1" dirty="0">
              <a:latin typeface="Avenir Next LT Pro Demi" panose="020F0502020204030204" pitchFamily="34" charset="0"/>
              <a:cs typeface="Avenir Next LT Pro Demi" panose="020F0502020204030204" pitchFamily="34" charset="0"/>
            </a:endParaRPr>
          </a:p>
          <a:p>
            <a:pPr>
              <a:defRPr sz="1000">
                <a:solidFill>
                  <a:srgbClr val="595959"/>
                </a:solidFill>
              </a:defRPr>
            </a:pPr>
            <a:r>
              <a:rPr lang="en-US" sz="1000" dirty="0">
                <a:solidFill>
                  <a:srgbClr val="595959"/>
                </a:solidFill>
                <a:latin typeface="Avenir Next LT Pro"/>
              </a:rPr>
              <a:t>Worked with Dell Technologies on the redesign of their design system/language website. Designed the Feature Store for Amazon SageMaker Studio. Led the redesign of the 360° evaluation process internally for the design practice.</a:t>
            </a:r>
            <a:endParaRPr sz="1000" dirty="0">
              <a:solidFill>
                <a:srgbClr val="595959"/>
              </a:solidFill>
              <a:latin typeface="Avenir Next LT Pro"/>
            </a:endParaRPr>
          </a:p>
        </p:txBody>
      </p:sp>
      <p:sp>
        <p:nvSpPr>
          <p:cNvPr id="772" name="TextBox 10"/>
          <p:cNvSpPr txBox="1"/>
          <p:nvPr/>
        </p:nvSpPr>
        <p:spPr>
          <a:xfrm>
            <a:off x="5807240" y="3681549"/>
            <a:ext cx="5170184" cy="7694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t">
            <a:spAutoFit/>
          </a:bodyPr>
          <a:lstStyle/>
          <a:p>
            <a:pPr>
              <a:defRPr sz="1000">
                <a:solidFill>
                  <a:srgbClr val="242834"/>
                </a:solidFill>
                <a:latin typeface="Avenir Next Demi Bold"/>
                <a:ea typeface="Avenir Next Demi Bold"/>
                <a:cs typeface="Avenir Next Demi Bold"/>
                <a:sym typeface="Avenir Next Demi Bold"/>
              </a:defRPr>
            </a:pPr>
            <a:r>
              <a:rPr lang="en-US" b="1" dirty="0" err="1">
                <a:latin typeface="Avenir Next LT Pro Demi"/>
              </a:rPr>
              <a:t>CloudBees</a:t>
            </a:r>
            <a:r>
              <a:rPr lang="en-US" b="1" dirty="0">
                <a:latin typeface="Avenir Next LT Pro Demi"/>
              </a:rPr>
              <a:t> Inc</a:t>
            </a:r>
            <a:r>
              <a:rPr lang="en-US" dirty="0"/>
              <a:t> </a:t>
            </a:r>
            <a:endParaRPr dirty="0"/>
          </a:p>
          <a:p>
            <a:pPr>
              <a:defRPr sz="1000">
                <a:solidFill>
                  <a:srgbClr val="595959"/>
                </a:solidFill>
              </a:defRPr>
            </a:pPr>
            <a:r>
              <a:rPr lang="en-US" sz="1000" dirty="0">
                <a:solidFill>
                  <a:srgbClr val="595959"/>
                </a:solidFill>
                <a:latin typeface="Avenir Next LT Pro" panose="020B0504020202020204" pitchFamily="34" charset="77"/>
              </a:rPr>
              <a:t>Spearheaded the redesign of the CD product, led workshops to establish a strategy, and created roadmaps. Contributed to the UI pattern library, coordinated usability tests, and pioneered the creation of the first sales </a:t>
            </a:r>
            <a:r>
              <a:rPr lang="en-US" sz="1000">
                <a:solidFill>
                  <a:srgbClr val="595959"/>
                </a:solidFill>
                <a:latin typeface="Avenir Next LT Pro" panose="020B0504020202020204" pitchFamily="34" charset="77"/>
              </a:rPr>
              <a:t>journey map to document the onboarding experience.</a:t>
            </a:r>
            <a:endParaRPr sz="1000">
              <a:solidFill>
                <a:srgbClr val="595959"/>
              </a:solidFill>
              <a:latin typeface="Avenir Next LT Pro" panose="020B0504020202020204" pitchFamily="34" charset="77"/>
            </a:endParaRPr>
          </a:p>
        </p:txBody>
      </p:sp>
      <p:pic>
        <p:nvPicPr>
          <p:cNvPr id="773" name="IMG_4132.jpeg" descr="A person with long hair wearing a black turtleneck&#10;&#10;Description automatically generated"/>
          <p:cNvPicPr>
            <a:picLocks noChangeAspect="1"/>
          </p:cNvPicPr>
          <p:nvPr/>
        </p:nvPicPr>
        <p:blipFill>
          <a:blip r:embed="rId2"/>
          <a:srcRect t="10001" b="10001"/>
          <a:stretch>
            <a:fillRect/>
          </a:stretch>
        </p:blipFill>
        <p:spPr>
          <a:xfrm>
            <a:off x="1071421" y="391407"/>
            <a:ext cx="1371670" cy="1371636"/>
          </a:xfrm>
          <a:custGeom>
            <a:avLst/>
            <a:gdLst/>
            <a:ahLst/>
            <a:cxnLst>
              <a:cxn ang="0">
                <a:pos x="wd2" y="hd2"/>
              </a:cxn>
              <a:cxn ang="5400000">
                <a:pos x="wd2" y="hd2"/>
              </a:cxn>
              <a:cxn ang="10800000">
                <a:pos x="wd2" y="hd2"/>
              </a:cxn>
              <a:cxn ang="16200000">
                <a:pos x="wd2" y="hd2"/>
              </a:cxn>
            </a:cxnLst>
            <a:rect l="0" t="0" r="r" b="b"/>
            <a:pathLst>
              <a:path w="19679" h="20595" extrusionOk="0">
                <a:moveTo>
                  <a:pt x="9839" y="0"/>
                </a:moveTo>
                <a:cubicBezTo>
                  <a:pt x="7321" y="0"/>
                  <a:pt x="4802" y="1005"/>
                  <a:pt x="2881" y="3015"/>
                </a:cubicBezTo>
                <a:cubicBezTo>
                  <a:pt x="-961" y="7036"/>
                  <a:pt x="-961" y="13558"/>
                  <a:pt x="2881" y="17579"/>
                </a:cubicBezTo>
                <a:cubicBezTo>
                  <a:pt x="6723" y="21600"/>
                  <a:pt x="12955" y="21600"/>
                  <a:pt x="16797" y="17579"/>
                </a:cubicBezTo>
                <a:cubicBezTo>
                  <a:pt x="20639" y="13558"/>
                  <a:pt x="20639" y="7036"/>
                  <a:pt x="16797" y="3015"/>
                </a:cubicBezTo>
                <a:cubicBezTo>
                  <a:pt x="14876" y="1005"/>
                  <a:pt x="12357" y="0"/>
                  <a:pt x="9839" y="0"/>
                </a:cubicBezTo>
                <a:close/>
              </a:path>
            </a:pathLst>
          </a:custGeom>
          <a:ln w="12700">
            <a:miter lim="400000"/>
          </a:ln>
        </p:spPr>
      </p:pic>
      <p:sp>
        <p:nvSpPr>
          <p:cNvPr id="774" name="TextBox 10"/>
          <p:cNvSpPr txBox="1"/>
          <p:nvPr/>
        </p:nvSpPr>
        <p:spPr>
          <a:xfrm>
            <a:off x="5807240" y="5416483"/>
            <a:ext cx="5060503" cy="7809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t">
            <a:spAutoFit/>
          </a:bodyPr>
          <a:lstStyle/>
          <a:p>
            <a:pPr>
              <a:defRPr sz="1000">
                <a:solidFill>
                  <a:srgbClr val="242834"/>
                </a:solidFill>
                <a:latin typeface="Avenir Next Demi Bold"/>
                <a:ea typeface="Avenir Next Demi Bold"/>
                <a:cs typeface="Avenir Next Demi Bold"/>
                <a:sym typeface="Avenir Next Demi Bold"/>
              </a:defRPr>
            </a:pPr>
            <a:r>
              <a:rPr lang="en-US" b="1" dirty="0">
                <a:latin typeface="Avenir Next LT Pro Demi"/>
              </a:rPr>
              <a:t>C</a:t>
            </a:r>
            <a:r>
              <a:rPr lang="en-US" sz="1000" b="1" dirty="0">
                <a:solidFill>
                  <a:srgbClr val="242834"/>
                </a:solidFill>
                <a:latin typeface="Avenir Next LT Pro Demi"/>
              </a:rPr>
              <a:t>apital One</a:t>
            </a:r>
          </a:p>
          <a:p>
            <a:pPr>
              <a:defRPr sz="1000">
                <a:solidFill>
                  <a:srgbClr val="595959"/>
                </a:solidFill>
              </a:defRPr>
            </a:pPr>
            <a:r>
              <a:rPr dirty="0">
                <a:latin typeface="Avenir Next LT Pro" panose="020B0504020202020204" pitchFamily="34" charset="77"/>
              </a:rPr>
              <a:t>Led research, strategy, and design to reimagine the report escalation process. Organized and facilitated multiple workshops to highlight friction points for analysts and their clients. Created a solution that enhances the report writing process and report quality.</a:t>
            </a:r>
          </a:p>
        </p:txBody>
      </p:sp>
    </p:spTree>
  </p:cSld>
  <p:clrMapOvr>
    <a:masterClrMapping/>
  </p:clrMapOvr>
  <p:transition spd="med"/>
</p:sld>
</file>

<file path=ppt/theme/theme1.xml><?xml version="1.0" encoding="utf-8"?>
<a:theme xmlns:a="http://schemas.openxmlformats.org/drawingml/2006/main" name="The Bridge Theme - V01">
  <a:themeElements>
    <a:clrScheme name="The Bridge Theme - V01">
      <a:dk1>
        <a:srgbClr val="000000"/>
      </a:dk1>
      <a:lt1>
        <a:srgbClr val="FFFFFF"/>
      </a:lt1>
      <a:dk2>
        <a:srgbClr val="A7A7A7"/>
      </a:dk2>
      <a:lt2>
        <a:srgbClr val="535353"/>
      </a:lt2>
      <a:accent1>
        <a:srgbClr val="FF4138"/>
      </a:accent1>
      <a:accent2>
        <a:srgbClr val="232835"/>
      </a:accent2>
      <a:accent3>
        <a:srgbClr val="61B2DD"/>
      </a:accent3>
      <a:accent4>
        <a:srgbClr val="086E4F"/>
      </a:accent4>
      <a:accent5>
        <a:srgbClr val="641923"/>
      </a:accent5>
      <a:accent6>
        <a:srgbClr val="976391"/>
      </a:accent6>
      <a:hlink>
        <a:srgbClr val="0000FF"/>
      </a:hlink>
      <a:folHlink>
        <a:srgbClr val="FF00FF"/>
      </a:folHlink>
    </a:clrScheme>
    <a:fontScheme name="The Bridge Theme - V01">
      <a:majorFont>
        <a:latin typeface="Avenir Next Regular"/>
        <a:ea typeface="Avenir Next Regular"/>
        <a:cs typeface="Avenir Next Regular"/>
      </a:majorFont>
      <a:minorFont>
        <a:latin typeface="Helvetica"/>
        <a:ea typeface="Helvetica"/>
        <a:cs typeface="Helvetica"/>
      </a:minorFont>
    </a:fontScheme>
    <a:fmtScheme name="The Bridge Theme - V01">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Avenir Next Regular"/>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Avenir Next Regular"/>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The Bridge Theme - V01">
  <a:themeElements>
    <a:clrScheme name="The Bridge Theme - V01">
      <a:dk1>
        <a:srgbClr val="000000"/>
      </a:dk1>
      <a:lt1>
        <a:srgbClr val="FFFFFF"/>
      </a:lt1>
      <a:dk2>
        <a:srgbClr val="A7A7A7"/>
      </a:dk2>
      <a:lt2>
        <a:srgbClr val="535353"/>
      </a:lt2>
      <a:accent1>
        <a:srgbClr val="FF4138"/>
      </a:accent1>
      <a:accent2>
        <a:srgbClr val="232835"/>
      </a:accent2>
      <a:accent3>
        <a:srgbClr val="61B2DD"/>
      </a:accent3>
      <a:accent4>
        <a:srgbClr val="086E4F"/>
      </a:accent4>
      <a:accent5>
        <a:srgbClr val="641923"/>
      </a:accent5>
      <a:accent6>
        <a:srgbClr val="976391"/>
      </a:accent6>
      <a:hlink>
        <a:srgbClr val="0000FF"/>
      </a:hlink>
      <a:folHlink>
        <a:srgbClr val="FF00FF"/>
      </a:folHlink>
    </a:clrScheme>
    <a:fontScheme name="The Bridge Theme - V01">
      <a:majorFont>
        <a:latin typeface="Avenir Next Regular"/>
        <a:ea typeface="Avenir Next Regular"/>
        <a:cs typeface="Avenir Next Regular"/>
      </a:majorFont>
      <a:minorFont>
        <a:latin typeface="Helvetica"/>
        <a:ea typeface="Helvetica"/>
        <a:cs typeface="Helvetica"/>
      </a:minorFont>
    </a:fontScheme>
    <a:fmtScheme name="The Bridge Theme - V01">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Avenir Next Regular"/>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Avenir Next Regular"/>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Owner xmlns="bb4d6d32-6586-43b9-b010-b256dfc70333">
      <UserInfo>
        <DisplayName/>
        <AccountId xsi:nil="true"/>
        <AccountType/>
      </UserInfo>
    </Owner>
    <lcf76f155ced4ddcb4097134ff3c332f xmlns="bb4d6d32-6586-43b9-b010-b256dfc70333">
      <Terms xmlns="http://schemas.microsoft.com/office/infopath/2007/PartnerControls"/>
    </lcf76f155ced4ddcb4097134ff3c332f>
    <TaxCatchAll xmlns="a6522676-9d5d-4c93-bc87-501c8cb86033" xsi:nil="true"/>
    <Capability xmlns="bb4d6d32-6586-43b9-b010-b256dfc70333" xsi:nil="true"/>
    <Practice xmlns="bb4d6d32-6586-43b9-b010-b256dfc70333">Unknown</Practic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8759F3A5467CD46A2080B886093CFD7" ma:contentTypeVersion="20" ma:contentTypeDescription="Create a new document." ma:contentTypeScope="" ma:versionID="413872e3de1c0c8be625aaa8835e44d1">
  <xsd:schema xmlns:xsd="http://www.w3.org/2001/XMLSchema" xmlns:xs="http://www.w3.org/2001/XMLSchema" xmlns:p="http://schemas.microsoft.com/office/2006/metadata/properties" xmlns:ns2="a6522676-9d5d-4c93-bc87-501c8cb86033" xmlns:ns3="bb4d6d32-6586-43b9-b010-b256dfc70333" targetNamespace="http://schemas.microsoft.com/office/2006/metadata/properties" ma:root="true" ma:fieldsID="5ecd02bbd77e83262fb86a2c97f2ab64" ns2:_="" ns3:_="">
    <xsd:import namespace="a6522676-9d5d-4c93-bc87-501c8cb86033"/>
    <xsd:import namespace="bb4d6d32-6586-43b9-b010-b256dfc70333"/>
    <xsd:element name="properties">
      <xsd:complexType>
        <xsd:sequence>
          <xsd:element name="documentManagement">
            <xsd:complexType>
              <xsd:all>
                <xsd:element ref="ns2:TaxCatchAll" minOccurs="0"/>
                <xsd:element ref="ns3:MediaServiceMetadata" minOccurs="0"/>
                <xsd:element ref="ns3:MediaServiceFastMetadata" minOccurs="0"/>
                <xsd:element ref="ns3:MediaServiceObjectDetectorVersions" minOccurs="0"/>
                <xsd:element ref="ns3:MediaServiceOCR" minOccurs="0"/>
                <xsd:element ref="ns3:MediaServiceGenerationTime" minOccurs="0"/>
                <xsd:element ref="ns3:MediaServiceEventHashCode" minOccurs="0"/>
                <xsd:element ref="ns2:SharedWithUsers" minOccurs="0"/>
                <xsd:element ref="ns2:SharedWithDetails" minOccurs="0"/>
                <xsd:element ref="ns3:MediaServiceDateTaken" minOccurs="0"/>
                <xsd:element ref="ns3:MediaLengthInSeconds" minOccurs="0"/>
                <xsd:element ref="ns3:Capability" minOccurs="0"/>
                <xsd:element ref="ns3:Owner" minOccurs="0"/>
                <xsd:element ref="ns3:lcf76f155ced4ddcb4097134ff3c332f" minOccurs="0"/>
                <xsd:element ref="ns3:MediaServiceLocation" minOccurs="0"/>
                <xsd:element ref="ns3:MediaServiceSearchProperties" minOccurs="0"/>
                <xsd:element ref="ns3:Practic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6522676-9d5d-4c93-bc87-501c8cb86033" elementFormDefault="qualified">
    <xsd:import namespace="http://schemas.microsoft.com/office/2006/documentManagement/types"/>
    <xsd:import namespace="http://schemas.microsoft.com/office/infopath/2007/PartnerControls"/>
    <xsd:element name="TaxCatchAll" ma:index="8" nillable="true" ma:displayName="Taxonomy Catch All Column" ma:hidden="true" ma:list="{a6092b07-db02-44d2-9cef-a4f70d77c2a8}" ma:internalName="TaxCatchAll" ma:showField="CatchAllData" ma:web="a6522676-9d5d-4c93-bc87-501c8cb86033">
      <xsd:complexType>
        <xsd:complexContent>
          <xsd:extension base="dms:MultiChoiceLookup">
            <xsd:sequence>
              <xsd:element name="Value" type="dms:Lookup" maxOccurs="unbounded" minOccurs="0" nillable="true"/>
            </xsd:sequence>
          </xsd:extension>
        </xsd:complexContent>
      </xsd:complexType>
    </xsd:element>
    <xsd:element name="SharedWithUsers" ma:index="1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bb4d6d32-6586-43b9-b010-b256dfc70333" elementFormDefault="qualified">
    <xsd:import namespace="http://schemas.microsoft.com/office/2006/documentManagement/types"/>
    <xsd:import namespace="http://schemas.microsoft.com/office/infopath/2007/PartnerControls"/>
    <xsd:element name="MediaServiceMetadata" ma:index="9" nillable="true" ma:displayName="MediaServiceMetadata" ma:hidden="true" ma:internalName="MediaServiceMetadata" ma:readOnly="true">
      <xsd:simpleType>
        <xsd:restriction base="dms:Note"/>
      </xsd:simpleType>
    </xsd:element>
    <xsd:element name="MediaServiceFastMetadata" ma:index="10" nillable="true" ma:displayName="MediaServiceFastMetadata" ma:hidden="true" ma:internalName="MediaServiceFastMetadata"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dexed="true" ma:internalName="MediaServiceDateTaken" ma:readOnly="true">
      <xsd:simpleType>
        <xsd:restriction base="dms:Text"/>
      </xsd:simpleType>
    </xsd:element>
    <xsd:element name="MediaLengthInSeconds" ma:index="18" nillable="true" ma:displayName="MediaLengthInSeconds" ma:hidden="true" ma:internalName="MediaLengthInSeconds" ma:readOnly="true">
      <xsd:simpleType>
        <xsd:restriction base="dms:Unknown"/>
      </xsd:simpleType>
    </xsd:element>
    <xsd:element name="Capability" ma:index="19" nillable="true" ma:displayName="Capability" ma:format="Dropdown" ma:internalName="Capability">
      <xsd:complexType>
        <xsd:complexContent>
          <xsd:extension base="dms:MultiChoice">
            <xsd:sequence>
              <xsd:element name="Value" maxOccurs="unbounded" minOccurs="0" nillable="true">
                <xsd:simpleType>
                  <xsd:restriction base="dms:Choice">
                    <xsd:enumeration value="Agile Effectiveness"/>
                    <xsd:enumeration value="Change Management &amp; Comms"/>
                    <xsd:enumeration value="Employee Engagement &amp; Culture"/>
                    <xsd:enumeration value="Executive Coaching &amp; Leadership Development"/>
                    <xsd:enumeration value="Organizational Assessments"/>
                    <xsd:enumeration value="Product Development"/>
                    <xsd:enumeration value="Project Management &amp; Governance"/>
                    <xsd:enumeration value="SharePoint &amp; Office365"/>
                    <xsd:enumeration value="Strategy Development &amp; Roadmapping"/>
                  </xsd:restriction>
                </xsd:simpleType>
              </xsd:element>
            </xsd:sequence>
          </xsd:extension>
        </xsd:complexContent>
      </xsd:complexType>
    </xsd:element>
    <xsd:element name="Owner" ma:index="20" nillable="true" ma:displayName="Owner" ma:format="Dropdown" ma:list="UserInfo" ma:SharePointGroup="0" ma:internalName="Owner">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aff15e56-e300-4490-8337-7c24d25d73af" ma:termSetId="09814cd3-568e-fe90-9814-8d621ff8fb84" ma:anchorId="fba54fb3-c3e1-fe81-a776-ca4b69148c4d" ma:open="true" ma:isKeyword="false">
      <xsd:complexType>
        <xsd:sequence>
          <xsd:element ref="pc:Terms" minOccurs="0" maxOccurs="1"/>
        </xsd:sequence>
      </xsd:complexType>
    </xsd:element>
    <xsd:element name="MediaServiceLocation" ma:index="23" nillable="true" ma:displayName="Location" ma:indexed="true" ma:internalName="MediaServiceLocation" ma:readOnly="true">
      <xsd:simpleType>
        <xsd:restriction base="dms:Text"/>
      </xsd:simpleType>
    </xsd:element>
    <xsd:element name="MediaServiceSearchProperties" ma:index="24" nillable="true" ma:displayName="MediaServiceSearchProperties" ma:hidden="true" ma:internalName="MediaServiceSearchProperties" ma:readOnly="true">
      <xsd:simpleType>
        <xsd:restriction base="dms:Note"/>
      </xsd:simpleType>
    </xsd:element>
    <xsd:element name="Practice" ma:index="25" nillable="true" ma:displayName="Practice" ma:default="Unknown" ma:description="Practice" ma:format="Dropdown" ma:internalName="Practice">
      <xsd:simpleType>
        <xsd:union memberTypes="dms:Text">
          <xsd:simpleType>
            <xsd:restriction base="dms:Choice">
              <xsd:enumeration value="Cloud &amp; Product"/>
              <xsd:enumeration value="Acceleration"/>
              <xsd:enumeration value="Data &amp; AI"/>
              <xsd:enumeration value="Experiences"/>
              <xsd:enumeration value="Client Leadership"/>
              <xsd:enumeration value="Executive"/>
              <xsd:enumeration value="Unknown"/>
            </xsd:restriction>
          </xsd:simpleType>
        </xsd:un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E6C9D5F-228C-4694-B391-B934B4859A69}">
  <ds:schemaRefs>
    <ds:schemaRef ds:uri="http://schemas.microsoft.com/office/2006/metadata/properties"/>
    <ds:schemaRef ds:uri="http://schemas.microsoft.com/office/infopath/2007/PartnerControls"/>
    <ds:schemaRef ds:uri="bb4d6d32-6586-43b9-b010-b256dfc70333"/>
    <ds:schemaRef ds:uri="a6522676-9d5d-4c93-bc87-501c8cb86033"/>
  </ds:schemaRefs>
</ds:datastoreItem>
</file>

<file path=customXml/itemProps2.xml><?xml version="1.0" encoding="utf-8"?>
<ds:datastoreItem xmlns:ds="http://schemas.openxmlformats.org/officeDocument/2006/customXml" ds:itemID="{208BF54A-FC20-4EC2-8EFA-AB1A360B2634}">
  <ds:schemaRefs>
    <ds:schemaRef ds:uri="http://schemas.microsoft.com/sharepoint/v3/contenttype/forms"/>
  </ds:schemaRefs>
</ds:datastoreItem>
</file>

<file path=customXml/itemProps3.xml><?xml version="1.0" encoding="utf-8"?>
<ds:datastoreItem xmlns:ds="http://schemas.openxmlformats.org/officeDocument/2006/customXml" ds:itemID="{8DCF6E44-6F42-4DA1-AC30-8811DEFE8265}"/>
</file>

<file path=docProps/app.xml><?xml version="1.0" encoding="utf-8"?>
<Properties xmlns="http://schemas.openxmlformats.org/officeDocument/2006/extended-properties" xmlns:vt="http://schemas.openxmlformats.org/officeDocument/2006/docPropsVTypes">
  <TotalTime>10</TotalTime>
  <Words>305</Words>
  <Application>Microsoft Office PowerPoint</Application>
  <PresentationFormat>Widescreen</PresentationFormat>
  <Paragraphs>22</Paragraphs>
  <Slides>1</Slides>
  <Notes>0</Notes>
  <HiddenSlides>0</HiddenSlides>
  <MMClips>0</MMClips>
  <ScaleCrop>false</ScaleCrop>
  <HeadingPairs>
    <vt:vector size="4" baseType="variant">
      <vt:variant>
        <vt:lpstr>Theme</vt:lpstr>
      </vt:variant>
      <vt:variant>
        <vt:i4>1</vt:i4>
      </vt:variant>
      <vt:variant>
        <vt:lpstr>Slide Titles</vt:lpstr>
      </vt:variant>
      <vt:variant>
        <vt:i4>1</vt:i4>
      </vt:variant>
    </vt:vector>
  </HeadingPairs>
  <TitlesOfParts>
    <vt:vector size="2" baseType="lpstr">
      <vt:lpstr>The Bridge Theme - V01</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Abby Gottlich</cp:lastModifiedBy>
  <cp:revision>176</cp:revision>
  <dcterms:modified xsi:type="dcterms:W3CDTF">2024-06-07T23:36:58Z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0x010100E8759F3A5467CD46A2080B886093CFD7</vt:lpwstr>
  </property>
  <property fmtid="{D5CDD505-2E9C-101B-9397-08002B2CF9AE}" pid="3" name="MediaServiceImageTags">
    <vt:lpwstr/>
  </property>
</Properties>
</file>